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9" r:id="rId2"/>
    <p:sldId id="260" r:id="rId3"/>
    <p:sldId id="262" r:id="rId4"/>
    <p:sldId id="263" r:id="rId5"/>
    <p:sldId id="265" r:id="rId6"/>
    <p:sldId id="266" r:id="rId7"/>
    <p:sldId id="267" r:id="rId8"/>
    <p:sldId id="270" r:id="rId9"/>
    <p:sldId id="271" r:id="rId10"/>
    <p:sldId id="275" r:id="rId11"/>
    <p:sldId id="276" r:id="rId12"/>
    <p:sldId id="277" r:id="rId13"/>
    <p:sldId id="291" r:id="rId14"/>
    <p:sldId id="280" r:id="rId15"/>
    <p:sldId id="286" r:id="rId16"/>
    <p:sldId id="289" r:id="rId17"/>
    <p:sldId id="292" r:id="rId18"/>
    <p:sldId id="281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45" autoAdjust="0"/>
    <p:restoredTop sz="86377" autoAdjust="0"/>
  </p:normalViewPr>
  <p:slideViewPr>
    <p:cSldViewPr snapToGrid="0">
      <p:cViewPr varScale="1">
        <p:scale>
          <a:sx n="60" d="100"/>
          <a:sy n="60" d="100"/>
        </p:scale>
        <p:origin x="104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t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B95563-36EF-4FE8-9113-2F8BE9048F1E}" type="datetimeFigureOut">
              <a:rPr lang="ru-RU" smtClean="0"/>
              <a:t>27.11.2021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891D82-EC46-4F12-B498-2AA1028974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867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91D82-EC46-4F12-B498-2AA10289744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214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  <p:transition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  <p:transition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  <p:transition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  <p:transition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  <p:transition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  <p:transition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  <p:transition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  <p:transition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  <p:transition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  <p:transition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  <p:transition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1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11" Type="http://schemas.openxmlformats.org/officeDocument/2006/relationships/image" Target="../media/image43.jpeg"/><Relationship Id="rId5" Type="http://schemas.openxmlformats.org/officeDocument/2006/relationships/image" Target="../media/image37.pn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2%D0%BE%D1%80%D0%BE%D1%82%D0%B0_(%D1%81%D0%BF%D0%BE%D1%80%D1%82)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ru.wikipedia.org/wiki/%D0%A4%D1%83%D1%82%D0%B1%D0%BE%D0%BB:%D0%9F%D1%80%D0%B0%D0%B2%D0%B8%D0%BB%D0%BE_2:%D0%9C%D1%8F%D1%87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1%D0%BF%D0%BE%D1%80%D1%82" TargetMode="External"/><Relationship Id="rId5" Type="http://schemas.openxmlformats.org/officeDocument/2006/relationships/hyperlink" Target="http://ru.wikipedia.org/wiki/%D0%90%D0%BD%D0%B3%D0%BB%D0%B8%D0%B9%D1%81%D0%BA%D0%B8%D0%B9_%D1%8F%D0%B7%D1%8B%D0%BA" TargetMode="External"/><Relationship Id="rId4" Type="http://schemas.openxmlformats.org/officeDocument/2006/relationships/image" Target="../media/image3.jpeg"/><Relationship Id="rId9" Type="http://schemas.openxmlformats.org/officeDocument/2006/relationships/hyperlink" Target="http://ru.wikipedia.org/wiki/%D0%92%D0%B8%D0%B4_%D1%81%D0%BF%D0%BE%D1%80%D1%82%D0%B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://ru.wikipedia.org/wiki/1314_%D0%B3%D0%BE%D0%B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13_%D0%B0%D0%BF%D1%80%D0%B5%D0%BB%D1%8F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5%D0%BB%D0%B8%D0%B7%D0%B0%D0%B2%D0%B5%D1%82%D0%B0_I_(%D0%BA%D0%BE%D1%80%D0%BE%D0%BB%D0%B5%D0%B2%D0%B0_%D0%90%D0%BD%D0%B3%D0%BB%D0%B8%D0%B8)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://ru.wikipedia.org/wiki/%D0%9A%D0%B5%D0%BC%D0%B1%D1%80%D0%B8%D0%B4%D0%B6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E%D0%BA%D1%81%D1%84%D0%BE%D1%80%D0%B4" TargetMode="Externa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05738" y="0"/>
            <a:ext cx="6399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850" algn="ctr"/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71074" y="2318846"/>
            <a:ext cx="778042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МИНИ - ФУТБОЛ В ШКОЛУ</a:t>
            </a:r>
            <a:endParaRPr lang="ru-RU" sz="4400" b="1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2359" y="4480450"/>
            <a:ext cx="671961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Выполнили: учитель физической культуры  </a:t>
            </a:r>
            <a:r>
              <a:rPr lang="ru-RU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Жиряева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Р.Р.,</a:t>
            </a:r>
          </a:p>
          <a:p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у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читель начальных классов </a:t>
            </a:r>
            <a:r>
              <a:rPr lang="ru-RU" sz="2000" b="1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Шигабиева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Г.Л. </a:t>
            </a:r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02629" y="448045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850"/>
            <a:endParaRPr lang="ru-RU" dirty="0"/>
          </a:p>
        </p:txBody>
      </p:sp>
      <p:pic>
        <p:nvPicPr>
          <p:cNvPr id="1028" name="Picture 4" descr="http://png-images.ru/wp-content/uploads/2015/02/football_PNG10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27063"/>
            <a:ext cx="2636393" cy="253093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68968" y="400111"/>
            <a:ext cx="877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МБОУ «Школа №22 - Центр образования», МБУ ДО «ЦДТ пос. </a:t>
            </a:r>
            <a:r>
              <a:rPr lang="ru-RU" sz="2000" b="1" dirty="0" err="1" smtClean="0"/>
              <a:t>Дербышки</a:t>
            </a:r>
            <a:r>
              <a:rPr lang="ru-RU" sz="2000" b="1" dirty="0" smtClean="0"/>
              <a:t>» </a:t>
            </a:r>
          </a:p>
          <a:p>
            <a:pPr algn="ctr"/>
            <a:r>
              <a:rPr lang="ru-RU" sz="2000" b="1" dirty="0" smtClean="0"/>
              <a:t>Советского района г. Казани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279780515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pic>
        <p:nvPicPr>
          <p:cNvPr id="5" name="Picture 4" descr="http://png-images.ru/wp-content/uploads/2015/02/football_PNG10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2719" y="4327063"/>
            <a:ext cx="2636393" cy="25309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71881" y="208526"/>
            <a:ext cx="79721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Интересные факты в </a:t>
            </a:r>
            <a:r>
              <a:rPr lang="ru-RU" sz="3600" b="1" smtClean="0">
                <a:solidFill>
                  <a:schemeClr val="accent6">
                    <a:lumMod val="75000"/>
                  </a:schemeClr>
                </a:solidFill>
              </a:rPr>
              <a:t>истории футбола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5844" name="Picture 4" descr="http://vestirossii.com/wp-content/uploads/2014/12/uda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9833" y="944880"/>
            <a:ext cx="3102864" cy="3102864"/>
          </a:xfrm>
          <a:prstGeom prst="rect">
            <a:avLst/>
          </a:prstGeom>
          <a:noFill/>
        </p:spPr>
      </p:pic>
      <p:pic>
        <p:nvPicPr>
          <p:cNvPr id="35846" name="Picture 6" descr="http://cs315625.vk.me/v315625910/6328/o8cyiP6sSJ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20384" y="961072"/>
            <a:ext cx="2353056" cy="3124439"/>
          </a:xfrm>
          <a:prstGeom prst="rect">
            <a:avLst/>
          </a:prstGeom>
          <a:noFill/>
        </p:spPr>
      </p:pic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2219833" y="4129151"/>
            <a:ext cx="6924167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В 1998 году в республике Конго прямо во время матча в футбольное поле ударила молния. Интересный факт заключается в том, что после удара погибли все 11 игроков гостевой команды, а хозяева не пострадали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pic>
        <p:nvPicPr>
          <p:cNvPr id="3" name="Picture 4" descr="http://png-images.ru/wp-content/uploads/2015/02/football_PNG10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2719" y="4327063"/>
            <a:ext cx="2636393" cy="253093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71881" y="208526"/>
            <a:ext cx="79721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Интересные факты в истории футбола.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4818" name="Picture 2" descr="http://russiasport.ru/sites/default/files/5_2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63674" y="854857"/>
            <a:ext cx="5715000" cy="36290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9642" y="4483882"/>
            <a:ext cx="6990296" cy="237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В Испании в 2010 году прошел благотворительный матч, в котором играли 11 испанских футболистов против 200 детей, причем одновременно. Несмотря на то, что детей было больше, и на воротах стояло сразу 3 человека, профессионалы выиграли со счетом 5:3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pic>
        <p:nvPicPr>
          <p:cNvPr id="3" name="Picture 4" descr="http://png-images.ru/wp-content/uploads/2015/02/football_PNG10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4745" y="4535589"/>
            <a:ext cx="2636393" cy="253093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71881" y="208526"/>
            <a:ext cx="79721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Интересные факты в истории футбола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3794" name="Picture 2" descr="http://i.dailymail.co.uk/i/pix/2015/12/13/15/2F56849900000578-3358263-image-a-43_14500203943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1542" y="981456"/>
            <a:ext cx="6184413" cy="365150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310063" y="4908884"/>
            <a:ext cx="6625390" cy="1594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Игрок «</a:t>
            </a:r>
            <a:r>
              <a:rPr lang="ru-RU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Астон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Виллы» </a:t>
            </a:r>
            <a:r>
              <a:rPr lang="ru-RU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Крис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Николл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в 1976 году забил 4 мяча за игру. Но из них 2 мяча он забил в ворота соперника, а 2 мяча в свои ворота. Матч так и закончился со счетом 2:2.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" name="Picture 4" descr="http://png-images.ru/wp-content/uploads/2015/02/football_PNG10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0688" y="4327063"/>
            <a:ext cx="2636393" cy="2530937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50" y="0"/>
            <a:ext cx="9139938" cy="6858000"/>
          </a:xfrm>
          <a:prstGeom prst="rect">
            <a:avLst/>
          </a:prstGeom>
        </p:spPr>
      </p:pic>
      <p:pic>
        <p:nvPicPr>
          <p:cNvPr id="5" name="Picture 4" descr="http://png-images.ru/wp-content/uploads/2015/02/football_PNG10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2719" y="4327063"/>
            <a:ext cx="2636393" cy="25309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77927" y="0"/>
            <a:ext cx="75056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r>
              <a:rPr lang="ru-RU" sz="5400" dirty="0" smtClean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Наши</a:t>
            </a: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кумиры в футболе</a:t>
            </a:r>
            <a:endParaRPr kumimoji="0" lang="ru-RU" sz="5400" b="1" i="0" u="none" strike="noStrike" kern="1200" cap="none" spc="0" normalizeH="0" baseline="0" noProof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477928" y="5172784"/>
            <a:ext cx="27090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Times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537" y="943181"/>
            <a:ext cx="3746554" cy="269789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60884" y="3811585"/>
            <a:ext cx="1702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Криштиану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Роналду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232" y="923330"/>
            <a:ext cx="3646066" cy="27345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395410" y="3811585"/>
            <a:ext cx="14758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Андрей Аршавин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736" y="3811585"/>
            <a:ext cx="3030055" cy="252504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359708" y="6336632"/>
            <a:ext cx="2169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Лев Яшин </a:t>
            </a:r>
          </a:p>
        </p:txBody>
      </p:sp>
    </p:spTree>
    <p:extLst>
      <p:ext uri="{BB962C8B-B14F-4D97-AF65-F5344CB8AC3E}">
        <p14:creationId xmlns:p14="http://schemas.microsoft.com/office/powerpoint/2010/main" val="2605867961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" name="Picture 4" descr="http://png-images.ru/wp-content/uploads/2015/02/football_PNG10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0688" y="4327063"/>
            <a:ext cx="2636393" cy="2530937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56" y="0"/>
            <a:ext cx="9139938" cy="6858000"/>
          </a:xfrm>
          <a:prstGeom prst="rect">
            <a:avLst/>
          </a:prstGeom>
        </p:spPr>
      </p:pic>
      <p:pic>
        <p:nvPicPr>
          <p:cNvPr id="5" name="Picture 4" descr="http://png-images.ru/wp-content/uploads/2015/02/football_PNG10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2719" y="4327063"/>
            <a:ext cx="2636393" cy="25309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74791" y="0"/>
            <a:ext cx="8672247" cy="8374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1" algn="ctr">
              <a:lnSpc>
                <a:spcPct val="150000"/>
              </a:lnSpc>
              <a:spcAft>
                <a:spcPts val="0"/>
              </a:spcAft>
            </a:pPr>
            <a:r>
              <a:rPr lang="ru-RU" sz="3600" dirty="0">
                <a:solidFill>
                  <a:srgbClr val="00B050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Влияние футбола на здоровье человека</a:t>
            </a:r>
            <a:endParaRPr lang="ru-RU" sz="3600" dirty="0">
              <a:solidFill>
                <a:srgbClr val="00B05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956" y="1168981"/>
            <a:ext cx="6892137" cy="48724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134350" y="1095375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3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67675" y="1722108"/>
            <a:ext cx="590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1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95875" y="1906774"/>
            <a:ext cx="438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2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34250" y="3914775"/>
            <a:ext cx="552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4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48276" y="2695575"/>
            <a:ext cx="781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5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187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64633" y="193198"/>
            <a:ext cx="7042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B050"/>
                </a:solidFill>
              </a:rPr>
              <a:t>   Футбол в нашей школе</a:t>
            </a:r>
            <a:endParaRPr lang="ru-RU" sz="4400" b="1" dirty="0">
              <a:solidFill>
                <a:srgbClr val="00B05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712" y="3820634"/>
            <a:ext cx="4014336" cy="30107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79" y="1375528"/>
            <a:ext cx="4104387" cy="23055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70027" y="4436559"/>
            <a:ext cx="2633700" cy="25300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997" y="3325693"/>
            <a:ext cx="2704120" cy="36054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85893" y="944035"/>
            <a:ext cx="4359018" cy="2450804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187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64633" y="193198"/>
            <a:ext cx="7042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B050"/>
                </a:solidFill>
              </a:rPr>
              <a:t>   Футбол в нашей школе</a:t>
            </a:r>
            <a:endParaRPr lang="ru-RU" sz="4400" b="1" dirty="0">
              <a:solidFill>
                <a:srgbClr val="00B05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693" y="720813"/>
            <a:ext cx="2246871" cy="3117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970" y="848397"/>
            <a:ext cx="2060029" cy="28323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405" y="3883680"/>
            <a:ext cx="4034921" cy="30296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59" y="881975"/>
            <a:ext cx="3997661" cy="300170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87355" y="4940967"/>
            <a:ext cx="2225378" cy="21378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020" y="3680636"/>
            <a:ext cx="2037258" cy="280103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109" y="4002926"/>
            <a:ext cx="2116829" cy="291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08926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187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64633" y="193198"/>
            <a:ext cx="7042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СПОРТ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ГЛАЗАМИ ДЕТЕЙ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820" y="795579"/>
            <a:ext cx="3931283" cy="23605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7" y="55002"/>
            <a:ext cx="2294687" cy="305605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5400000">
            <a:off x="6625161" y="487685"/>
            <a:ext cx="2055377" cy="273969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600000">
            <a:off x="-9175" y="5026807"/>
            <a:ext cx="2624092" cy="197033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000">
            <a:off x="2637159" y="4379218"/>
            <a:ext cx="3558840" cy="258096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7" y="3111059"/>
            <a:ext cx="2716465" cy="203969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664" y="4778820"/>
            <a:ext cx="2906373" cy="218229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000">
            <a:off x="6351465" y="2879966"/>
            <a:ext cx="2736848" cy="20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094" y="2398913"/>
            <a:ext cx="3740500" cy="2661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44985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graphicFrame>
        <p:nvGraphicFramePr>
          <p:cNvPr id="3" name="Диаграмма 2"/>
          <p:cNvGraphicFramePr/>
          <p:nvPr/>
        </p:nvGraphicFramePr>
        <p:xfrm>
          <a:off x="1219200" y="963168"/>
          <a:ext cx="7559040" cy="4949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834063" y="184142"/>
            <a:ext cx="44115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ВЫВОД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9200" y="641685"/>
            <a:ext cx="702644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работе 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над 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проектом 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учащиеся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узнали 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много нового и интересного о любимом виде спорта. 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Выяснили 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историю развития футбола, интересные факторы из истории 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футбола, как 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футбол влияет на здоровье человека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endParaRPr lang="ru-RU" dirty="0" smtClean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Футбол 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>способствует воспитанию таких черт характера, как творческая активность, ответственность за порученное дело, целеустремленность, смелость, мужество, коллективизм, 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взаимовыручку. 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Учащиеся нашей школы приняли участие в соревнованиях по мини – футболу и показали хорошие результаты в этом виде спорта.</a:t>
            </a:r>
            <a:endParaRPr lang="ru-RU" dirty="0" smtClean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Мы</a:t>
            </a:r>
            <a:r>
              <a:rPr lang="ru-RU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считаем, 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что если занятия футболом внесут в школьную программу 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нашей</a:t>
            </a:r>
            <a:r>
              <a:rPr lang="ru-RU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школы, то это хорошо отразится на взаимоотношениях учеников, сплотит их и укрепит здоровье.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" name="Picture 4" descr="http://png-images.ru/wp-content/uploads/2015/02/football_PNG10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0688" y="4327063"/>
            <a:ext cx="2636393" cy="2530937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pic>
        <p:nvPicPr>
          <p:cNvPr id="5" name="Picture 4" descr="http://png-images.ru/wp-content/uploads/2015/02/football_PNG10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2719" y="4327063"/>
            <a:ext cx="2636393" cy="2530937"/>
          </a:xfrm>
          <a:prstGeom prst="rect">
            <a:avLst/>
          </a:prstGeom>
          <a:noFill/>
        </p:spPr>
      </p:pic>
      <p:pic>
        <p:nvPicPr>
          <p:cNvPr id="2053" name="Picture 5" descr="http://detskiysad6.ucoz.ru/_si/0/861181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4951" y="1462723"/>
            <a:ext cx="2934305" cy="324338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764351" y="309479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21160" y="5149703"/>
            <a:ext cx="52230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Будьте здоровы!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1380"/>
            <a:ext cx="9288379" cy="6969380"/>
          </a:xfrm>
          <a:prstGeom prst="rect">
            <a:avLst/>
          </a:prstGeom>
        </p:spPr>
      </p:pic>
      <p:pic>
        <p:nvPicPr>
          <p:cNvPr id="8" name="Picture 4" descr="http://png-images.ru/wp-content/uploads/2015/02/football_PNG10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4238" y="4892841"/>
            <a:ext cx="1896645" cy="1820779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742407" y="1222265"/>
            <a:ext cx="7401593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Актуальность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учебном плане по физической культуре мало часов отводиться спортивной игре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футбол,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нашей школе нет секции футбола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450215">
              <a:spcAft>
                <a:spcPts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Цель: </a:t>
            </a:r>
            <a:r>
              <a:rPr lang="ru-RU" sz="20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расширить </a:t>
            </a: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знания о футболе и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внедрение футбола в «Школу №22 – Центр образования</a:t>
            </a:r>
            <a:r>
              <a:rPr lang="ru-RU" sz="20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>
              <a:spcAft>
                <a:spcPts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Задачи:</a:t>
            </a:r>
          </a:p>
          <a:p>
            <a:pPr lvl="0" algn="just">
              <a:spcAft>
                <a:spcPts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1.Узнать </a:t>
            </a:r>
            <a:r>
              <a:rPr lang="ru-RU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где и когда зародился футбол как спортивная игра и как появились правила игры в футбол</a:t>
            </a:r>
            <a:r>
              <a:rPr lang="ru-RU" sz="2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2.Познакомиться </a:t>
            </a: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 интересными фактами из истории </a:t>
            </a:r>
            <a:r>
              <a:rPr lang="ru-RU" sz="20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футбола</a:t>
            </a:r>
            <a:r>
              <a:rPr lang="ru-RU" sz="20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</a:t>
            </a:r>
            <a:r>
              <a:rPr lang="ru-RU" sz="20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Проанализировать влияние футбола на здоровье </a:t>
            </a:r>
            <a:r>
              <a:rPr lang="ru-RU" sz="20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человека.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4</a:t>
            </a:r>
            <a:r>
              <a:rPr lang="ru-RU" sz="20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Предложить варианты мероприятий по внедрению футбола в жизнь «Школы №22 –Центра образования</a:t>
            </a:r>
            <a:r>
              <a:rPr lang="ru-RU" sz="20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».</a:t>
            </a:r>
          </a:p>
          <a:p>
            <a:pPr lvl="0" algn="just"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5.Принять  </a:t>
            </a: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у</a:t>
            </a:r>
            <a:r>
              <a:rPr lang="ru-RU" sz="20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частие в соревнованиях по мини - футболу</a:t>
            </a:r>
            <a:endParaRPr lang="ru-RU" sz="2000" dirty="0" smtClean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0" algn="just">
              <a:spcAft>
                <a:spcPts val="0"/>
              </a:spcAft>
            </a:pPr>
            <a:endParaRPr lang="ru-RU" sz="2000" dirty="0" smtClean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Гипотеза: </a:t>
            </a:r>
            <a:r>
              <a:rPr lang="ru-RU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сли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занятия футболом внесут в школьную программу моей школы, то это хорошо отразится на взаимоотношениях учеников, сплотит их и укрепит здоровье.</a:t>
            </a:r>
          </a:p>
          <a:p>
            <a:pPr lvl="0" algn="just">
              <a:spcAft>
                <a:spcPts val="0"/>
              </a:spcAft>
            </a:pP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45085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28928" y="277291"/>
            <a:ext cx="7668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Футбол – мой любимый вид спорта</a:t>
            </a:r>
            <a:endParaRPr lang="ru-RU" sz="3600" b="1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" name="Picture 4" descr="http://png-images.ru/wp-content/uploads/2015/02/football_PNG10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0688" y="4327063"/>
            <a:ext cx="2636393" cy="253093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11705" y="160421"/>
            <a:ext cx="75859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Что такое футбол? </a:t>
            </a:r>
            <a:endParaRPr lang="ru-RU" sz="4400" b="1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9698" name="Picture 2" descr="http://www.pics-zone.ru/img.php?url=http://rina-fanzone.ucoz.ru/_ph/50/4329756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80" y="978996"/>
            <a:ext cx="4867745" cy="3650809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2426208" y="4629805"/>
            <a:ext cx="636422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Футбол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(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  <a:hlinkClick r:id="rId5" tooltip="Английский язык"/>
              </a:rPr>
              <a:t>англ.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 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effectLst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Football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, «ножной мяч») — командный вид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  <a:hlinkClick r:id="rId6" tooltip="Спорт"/>
              </a:rPr>
              <a:t>спорта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, в котором целью является забить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  <a:hlinkClick r:id="rId7" tooltip="Мяч"/>
              </a:rPr>
              <a:t>мяч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 в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  <a:hlinkClick r:id="rId8" tooltip="Ворота (спорт)"/>
              </a:rPr>
              <a:t>ворота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 соперника ногами или другими частями тела (кроме рук) большее, чем команда соперника количество раз. В настоящее время самый популярный и массовый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  <a:hlinkClick r:id="rId9" tooltip="Вид спорта"/>
              </a:rPr>
              <a:t>вид спорта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 в мире.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" name="Picture 4" descr="http://png-images.ru/wp-content/uploads/2015/02/football_PNG10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0688" y="4327063"/>
            <a:ext cx="2636393" cy="2530937"/>
          </a:xfrm>
          <a:prstGeom prst="rect">
            <a:avLst/>
          </a:prstGeom>
          <a:noFill/>
        </p:spPr>
      </p:pic>
      <p:pic>
        <p:nvPicPr>
          <p:cNvPr id="28674" name="Picture 2" descr="http://cs308226.userapi.com/v308226102/8d6b/uDfwNLi64V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32" y="1357426"/>
            <a:ext cx="2988024" cy="2790141"/>
          </a:xfrm>
          <a:prstGeom prst="rect">
            <a:avLst/>
          </a:prstGeom>
          <a:noFill/>
        </p:spPr>
      </p:pic>
      <p:pic>
        <p:nvPicPr>
          <p:cNvPr id="28678" name="Picture 6" descr="http://sinocom.ru/blog/wp-content/uploads/2015/03/cuczjuj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53715" y="947298"/>
            <a:ext cx="3497396" cy="276268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328928" y="170688"/>
            <a:ext cx="76687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Древние игры с мячом</a:t>
            </a:r>
            <a:endParaRPr lang="ru-RU" sz="4400" b="1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2465705" y="4063928"/>
            <a:ext cx="653199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Игры, похожие на современный   футбол, существовали довольно давно у разных народов.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6907" y="1597963"/>
            <a:ext cx="3182926" cy="25160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7768" y="4771814"/>
            <a:ext cx="694420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>
                <a:solidFill>
                  <a:prstClr val="black"/>
                </a:solidFill>
                <a:cs typeface="Times New Roman" pitchFamily="18" charset="0"/>
              </a:rPr>
              <a:t>Игра проходила грубо, жёстко и нередко представляла опасность для жизни игроков. Когда толпа мужчин неслась по улицам города, сметая все на своём пути, владельцам лавок и домов приходилось закрывать ставнями или досками окна нижнего этажа. 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" name="Picture 4" descr="http://png-images.ru/wp-content/uploads/2015/02/football_PNG10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0688" y="4327063"/>
            <a:ext cx="2636393" cy="2530937"/>
          </a:xfrm>
          <a:prstGeom prst="rect">
            <a:avLst/>
          </a:prstGeom>
          <a:noFill/>
        </p:spPr>
      </p:pic>
      <p:pic>
        <p:nvPicPr>
          <p:cNvPr id="26626" name="Picture 2" descr="http://www.osmthrussia.ru/img/eduardvtoroj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63474" y="1485544"/>
            <a:ext cx="2504956" cy="2837053"/>
          </a:xfrm>
          <a:prstGeom prst="rect">
            <a:avLst/>
          </a:prstGeom>
          <a:noFill/>
        </p:spPr>
      </p:pic>
      <p:pic>
        <p:nvPicPr>
          <p:cNvPr id="26628" name="Picture 4" descr="http://imgc.allpostersimages.com/images/P-473-488-90/71/7131/YA6M100Z/posters/pat-nicolle-a-no-holds-barred-game-of-football-with-a-pig-s-bladder.jpg"/>
          <p:cNvPicPr>
            <a:picLocks noChangeAspect="1" noChangeArrowheads="1"/>
          </p:cNvPicPr>
          <p:nvPr/>
        </p:nvPicPr>
        <p:blipFill>
          <a:blip r:embed="rId5" cstate="print"/>
          <a:srcRect l="7913" t="19545" r="7385" b="20722"/>
          <a:stretch>
            <a:fillRect/>
          </a:stretch>
        </p:blipFill>
        <p:spPr bwMode="auto">
          <a:xfrm>
            <a:off x="1201889" y="1396517"/>
            <a:ext cx="4888047" cy="292608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38424" y="4876799"/>
            <a:ext cx="58157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  <a:hlinkClick r:id="rId6" tooltip="13 апреля"/>
              </a:rPr>
              <a:t>13 апреля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  <a:hlinkClick r:id="rId7" tooltip="1314 год"/>
              </a:rPr>
              <a:t>1314 года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 Эдуард II издал указ, запрещавший футбол как забаву, нарушавшую общественное спокойствие и ведущую к раздорам и злобе.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1894" y="1"/>
            <a:ext cx="859279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</a:rPr>
              <a:t>  Кто и когда придумал футбол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 </a:t>
            </a:r>
            <a:r>
              <a:rPr lang="ru-RU" sz="3200" b="1" dirty="0" smtClean="0"/>
              <a:t>     </a:t>
            </a:r>
            <a:endParaRPr lang="ru-RU" sz="3200" b="1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" name="Picture 4" descr="http://png-images.ru/wp-content/uploads/2015/02/football_PNG10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0688" y="4327063"/>
            <a:ext cx="2636393" cy="2530937"/>
          </a:xfrm>
          <a:prstGeom prst="rect">
            <a:avLst/>
          </a:prstGeom>
          <a:noFill/>
        </p:spPr>
      </p:pic>
      <p:pic>
        <p:nvPicPr>
          <p:cNvPr id="25602" name="Picture 2" descr="http://www.wesclark.com/rrr/yale_vs_columbia.jpg"/>
          <p:cNvPicPr>
            <a:picLocks noChangeAspect="1" noChangeArrowheads="1"/>
          </p:cNvPicPr>
          <p:nvPr/>
        </p:nvPicPr>
        <p:blipFill>
          <a:blip r:embed="rId4" cstate="print"/>
          <a:srcRect l="1127" r="2711" b="5044"/>
          <a:stretch>
            <a:fillRect/>
          </a:stretch>
        </p:blipFill>
        <p:spPr bwMode="auto">
          <a:xfrm>
            <a:off x="1109472" y="1426464"/>
            <a:ext cx="4820718" cy="2706624"/>
          </a:xfrm>
          <a:prstGeom prst="rect">
            <a:avLst/>
          </a:prstGeom>
          <a:noFill/>
        </p:spPr>
      </p:pic>
      <p:pic>
        <p:nvPicPr>
          <p:cNvPr id="25606" name="Picture 6" descr="http://www.izuminki.com/images/elizaveta-i-zolotoj-vek-korolevy-devstvennicy/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88736" y="1427670"/>
            <a:ext cx="2960700" cy="2693226"/>
          </a:xfrm>
          <a:prstGeom prst="rect">
            <a:avLst/>
          </a:prstGeom>
          <a:noFill/>
        </p:spPr>
      </p:pic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2470300" y="4276429"/>
            <a:ext cx="637913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Calibri" panose="020F0502020204030204" pitchFamily="34" charset="0"/>
              </a:rPr>
              <a:t>При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Calibri" panose="020F0502020204030204" pitchFamily="34" charset="0"/>
                <a:hlinkClick r:id="rId6" tooltip="Елизавета I (королева Англии)"/>
              </a:rPr>
              <a:t>Елизавете I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Calibri" panose="020F0502020204030204" pitchFamily="34" charset="0"/>
              </a:rPr>
              <a:t> футбол получил широкое распространение в России, и при полном отсутствии правил и организованного судейства «матчи» частенько заканчивались увечьями игроков, а иногда и смертельным исходом.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Calibri" panose="020F0502020204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15453" y="0"/>
            <a:ext cx="768224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</a:rPr>
              <a:t>Кто и когда придумал футбол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 </a:t>
            </a:r>
            <a:r>
              <a:rPr lang="ru-RU" sz="3200" b="1" dirty="0" smtClean="0"/>
              <a:t>     </a:t>
            </a:r>
            <a:endParaRPr lang="ru-RU" sz="3200" b="1" dirty="0">
              <a:ln w="0"/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3" name="Picture 4" descr="http://png-images.ru/wp-content/uploads/2015/02/football_PNG10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0688" y="4327063"/>
            <a:ext cx="2636393" cy="253093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68968" y="0"/>
            <a:ext cx="106117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Зарождение правил игры </a:t>
            </a:r>
          </a:p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в футбол 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4578" name="Picture 2" descr="http://www.interair.ru/sites/default/files/oksford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3659" y="1418696"/>
            <a:ext cx="3473873" cy="2601786"/>
          </a:xfrm>
          <a:prstGeom prst="rect">
            <a:avLst/>
          </a:prstGeom>
          <a:noFill/>
        </p:spPr>
      </p:pic>
      <p:pic>
        <p:nvPicPr>
          <p:cNvPr id="24582" name="Picture 6" descr="https://i.incamp.ru/u/1/26/ec-kembridzh-58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8901" y="1418696"/>
            <a:ext cx="3493036" cy="263683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957137" y="4055529"/>
            <a:ext cx="718483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Первые единые правила и регламент игры в футбол определился в командах частных школ и университетов 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  <a:hlinkClick r:id="rId6" tooltip="Оксфорд"/>
              </a:rPr>
              <a:t>Оксфорда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 и 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  <a:hlinkClick r:id="rId7" tooltip="Кембридж"/>
              </a:rPr>
              <a:t>Кембриджа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В1863 году были приняты футбольные правила и создана английская футбольная ассоциация, наконец полностью родился современный футбол. С тех пор футбол распространяется по всему миру.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pic>
        <p:nvPicPr>
          <p:cNvPr id="3" name="Picture 4" descr="http://png-images.ru/wp-content/uploads/2015/02/football_PNG108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70688" y="4327063"/>
            <a:ext cx="2636393" cy="253093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71881" y="208526"/>
            <a:ext cx="79721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Интересные факты в истории футбола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1506" name="Picture 2" descr="http://www.sport24.gr/football/article217742.ece/BINARY/w620/McCrum_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36393" y="854857"/>
            <a:ext cx="5539306" cy="3689893"/>
          </a:xfrm>
          <a:prstGeom prst="rect">
            <a:avLst/>
          </a:prstGeom>
          <a:noFill/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277979" y="4566005"/>
            <a:ext cx="662218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В XIX веке жил один эксперт по футбольным правилам, который первый предложил бить одиннадцатиметровый удар по воротам, за грубое нарушение. Звали этого человека Джон Пенальти, и именно в честь него назвали этот удар «Пенальти».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3" name="Picture 4" descr="http://png-images.ru/wp-content/uploads/2015/02/football_PNG10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0688" y="4327063"/>
            <a:ext cx="2636393" cy="25309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71881" y="208526"/>
            <a:ext cx="79721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Интересные факты в истории футбола.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483" name="Picture 3" descr="http://football-express.ru/wp-content/uploads/2015/07/footbolnii-krichalk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13170" y="945005"/>
            <a:ext cx="5276956" cy="3514454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2640455" y="4549607"/>
            <a:ext cx="637520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Оле-оле-оле-оле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» была придумана не специально для футбола, а изначально использовалась испанцами как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кричалка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на корриде.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882</TotalTime>
  <Words>635</Words>
  <Application>Microsoft Office PowerPoint</Application>
  <PresentationFormat>Экран (4:3)</PresentationFormat>
  <Paragraphs>62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Tahoma</vt:lpstr>
      <vt:lpstr>Times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Andrey</cp:lastModifiedBy>
  <cp:revision>101</cp:revision>
  <dcterms:created xsi:type="dcterms:W3CDTF">2013-11-19T05:52:05Z</dcterms:created>
  <dcterms:modified xsi:type="dcterms:W3CDTF">2021-11-27T19:02:10Z</dcterms:modified>
</cp:coreProperties>
</file>