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70" r:id="rId3"/>
    <p:sldId id="271" r:id="rId4"/>
    <p:sldId id="272" r:id="rId5"/>
    <p:sldId id="277" r:id="rId6"/>
    <p:sldId id="279" r:id="rId7"/>
    <p:sldId id="280" r:id="rId8"/>
    <p:sldId id="281" r:id="rId9"/>
    <p:sldId id="284" r:id="rId10"/>
    <p:sldId id="28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6" d="100"/>
          <a:sy n="76" d="100"/>
        </p:scale>
        <p:origin x="-108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microsoft.com/office/2007/relationships/hdphoto" Target="../media/hdphoto5.wdp"/><Relationship Id="rId18" Type="http://schemas.openxmlformats.org/officeDocument/2006/relationships/image" Target="../media/image10.png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12" Type="http://schemas.openxmlformats.org/officeDocument/2006/relationships/image" Target="../media/image7.png"/><Relationship Id="rId17" Type="http://schemas.microsoft.com/office/2007/relationships/hdphoto" Target="../media/hdphoto7.wdp"/><Relationship Id="rId2" Type="http://schemas.openxmlformats.org/officeDocument/2006/relationships/image" Target="../media/image1.gif"/><Relationship Id="rId16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image" Target="../media/image6.png"/><Relationship Id="rId5" Type="http://schemas.openxmlformats.org/officeDocument/2006/relationships/image" Target="../media/image3.png"/><Relationship Id="rId15" Type="http://schemas.microsoft.com/office/2007/relationships/hdphoto" Target="../media/hdphoto6.wdp"/><Relationship Id="rId10" Type="http://schemas.microsoft.com/office/2007/relationships/hdphoto" Target="../media/hdphoto4.wdp"/><Relationship Id="rId19" Type="http://schemas.microsoft.com/office/2007/relationships/hdphoto" Target="../media/hdphoto8.wdp"/><Relationship Id="rId4" Type="http://schemas.microsoft.com/office/2007/relationships/hdphoto" Target="../media/hdphoto1.wdp"/><Relationship Id="rId9" Type="http://schemas.openxmlformats.org/officeDocument/2006/relationships/image" Target="../media/image5.png"/><Relationship Id="rId1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8.png"/><Relationship Id="rId18" Type="http://schemas.openxmlformats.org/officeDocument/2006/relationships/image" Target="../media/image7.png"/><Relationship Id="rId26" Type="http://schemas.openxmlformats.org/officeDocument/2006/relationships/image" Target="../media/image20.png"/><Relationship Id="rId3" Type="http://schemas.openxmlformats.org/officeDocument/2006/relationships/image" Target="../media/image2.png"/><Relationship Id="rId21" Type="http://schemas.openxmlformats.org/officeDocument/2006/relationships/image" Target="../media/image10.png"/><Relationship Id="rId7" Type="http://schemas.openxmlformats.org/officeDocument/2006/relationships/image" Target="../media/image4.png"/><Relationship Id="rId12" Type="http://schemas.microsoft.com/office/2007/relationships/hdphoto" Target="../media/hdphoto9.wdp"/><Relationship Id="rId17" Type="http://schemas.openxmlformats.org/officeDocument/2006/relationships/image" Target="../media/image11.jpeg"/><Relationship Id="rId25" Type="http://schemas.openxmlformats.org/officeDocument/2006/relationships/image" Target="../media/image18.png"/><Relationship Id="rId2" Type="http://schemas.openxmlformats.org/officeDocument/2006/relationships/image" Target="../media/image1.gif"/><Relationship Id="rId16" Type="http://schemas.microsoft.com/office/2007/relationships/hdphoto" Target="../media/hdphoto7.wdp"/><Relationship Id="rId20" Type="http://schemas.openxmlformats.org/officeDocument/2006/relationships/image" Target="../media/image14.png"/><Relationship Id="rId29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image" Target="../media/image13.jpeg"/><Relationship Id="rId24" Type="http://schemas.openxmlformats.org/officeDocument/2006/relationships/image" Target="../media/image17.png"/><Relationship Id="rId5" Type="http://schemas.openxmlformats.org/officeDocument/2006/relationships/image" Target="../media/image3.png"/><Relationship Id="rId15" Type="http://schemas.openxmlformats.org/officeDocument/2006/relationships/image" Target="../media/image9.png"/><Relationship Id="rId23" Type="http://schemas.openxmlformats.org/officeDocument/2006/relationships/image" Target="../media/image15.png"/><Relationship Id="rId28" Type="http://schemas.microsoft.com/office/2007/relationships/hdphoto" Target="../media/hdphoto12.wdp"/><Relationship Id="rId10" Type="http://schemas.microsoft.com/office/2007/relationships/hdphoto" Target="../media/hdphoto4.wdp"/><Relationship Id="rId19" Type="http://schemas.microsoft.com/office/2007/relationships/hdphoto" Target="../media/hdphoto5.wdp"/><Relationship Id="rId4" Type="http://schemas.microsoft.com/office/2007/relationships/hdphoto" Target="../media/hdphoto1.wdp"/><Relationship Id="rId9" Type="http://schemas.openxmlformats.org/officeDocument/2006/relationships/image" Target="../media/image5.png"/><Relationship Id="rId14" Type="http://schemas.microsoft.com/office/2007/relationships/hdphoto" Target="../media/hdphoto6.wdp"/><Relationship Id="rId22" Type="http://schemas.microsoft.com/office/2007/relationships/hdphoto" Target="../media/hdphoto8.wdp"/><Relationship Id="rId27" Type="http://schemas.openxmlformats.org/officeDocument/2006/relationships/image" Target="../media/image21.png"/><Relationship Id="rId30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8.png"/><Relationship Id="rId18" Type="http://schemas.microsoft.com/office/2007/relationships/hdphoto" Target="../media/hdphoto5.wdp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12" Type="http://schemas.openxmlformats.org/officeDocument/2006/relationships/image" Target="../media/image11.jpeg"/><Relationship Id="rId17" Type="http://schemas.openxmlformats.org/officeDocument/2006/relationships/image" Target="../media/image7.png"/><Relationship Id="rId2" Type="http://schemas.openxmlformats.org/officeDocument/2006/relationships/image" Target="../media/image1.gif"/><Relationship Id="rId16" Type="http://schemas.microsoft.com/office/2007/relationships/hdphoto" Target="../media/hdphoto7.wdp"/><Relationship Id="rId20" Type="http://schemas.microsoft.com/office/2007/relationships/hdphoto" Target="../media/hdphoto8.wdp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image" Target="../media/image6.png"/><Relationship Id="rId5" Type="http://schemas.openxmlformats.org/officeDocument/2006/relationships/image" Target="../media/image3.png"/><Relationship Id="rId15" Type="http://schemas.openxmlformats.org/officeDocument/2006/relationships/image" Target="../media/image9.png"/><Relationship Id="rId10" Type="http://schemas.microsoft.com/office/2007/relationships/hdphoto" Target="../media/hdphoto4.wdp"/><Relationship Id="rId19" Type="http://schemas.openxmlformats.org/officeDocument/2006/relationships/image" Target="../media/image10.png"/><Relationship Id="rId4" Type="http://schemas.microsoft.com/office/2007/relationships/hdphoto" Target="../media/hdphoto1.wdp"/><Relationship Id="rId9" Type="http://schemas.openxmlformats.org/officeDocument/2006/relationships/image" Target="../media/image5.png"/><Relationship Id="rId14" Type="http://schemas.microsoft.com/office/2007/relationships/hdphoto" Target="../media/hdphoto6.wdp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12.png"/><Relationship Id="rId18" Type="http://schemas.openxmlformats.org/officeDocument/2006/relationships/image" Target="../media/image7.png"/><Relationship Id="rId3" Type="http://schemas.openxmlformats.org/officeDocument/2006/relationships/image" Target="../media/image2.png"/><Relationship Id="rId21" Type="http://schemas.microsoft.com/office/2007/relationships/hdphoto" Target="../media/hdphoto8.wdp"/><Relationship Id="rId7" Type="http://schemas.openxmlformats.org/officeDocument/2006/relationships/image" Target="../media/image4.png"/><Relationship Id="rId12" Type="http://schemas.openxmlformats.org/officeDocument/2006/relationships/image" Target="../media/image11.jpeg"/><Relationship Id="rId17" Type="http://schemas.microsoft.com/office/2007/relationships/hdphoto" Target="../media/hdphoto7.wdp"/><Relationship Id="rId2" Type="http://schemas.openxmlformats.org/officeDocument/2006/relationships/image" Target="../media/image1.gif"/><Relationship Id="rId16" Type="http://schemas.openxmlformats.org/officeDocument/2006/relationships/image" Target="../media/image9.png"/><Relationship Id="rId20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image" Target="../media/image6.png"/><Relationship Id="rId5" Type="http://schemas.openxmlformats.org/officeDocument/2006/relationships/image" Target="../media/image3.png"/><Relationship Id="rId15" Type="http://schemas.microsoft.com/office/2007/relationships/hdphoto" Target="../media/hdphoto6.wdp"/><Relationship Id="rId10" Type="http://schemas.microsoft.com/office/2007/relationships/hdphoto" Target="../media/hdphoto4.wdp"/><Relationship Id="rId19" Type="http://schemas.microsoft.com/office/2007/relationships/hdphoto" Target="../media/hdphoto5.wdp"/><Relationship Id="rId4" Type="http://schemas.microsoft.com/office/2007/relationships/hdphoto" Target="../media/hdphoto1.wdp"/><Relationship Id="rId9" Type="http://schemas.openxmlformats.org/officeDocument/2006/relationships/image" Target="../media/image5.png"/><Relationship Id="rId1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10.png"/><Relationship Id="rId18" Type="http://schemas.microsoft.com/office/2007/relationships/hdphoto" Target="../media/hdphoto7.wdp"/><Relationship Id="rId3" Type="http://schemas.openxmlformats.org/officeDocument/2006/relationships/image" Target="../media/image2.png"/><Relationship Id="rId21" Type="http://schemas.openxmlformats.org/officeDocument/2006/relationships/image" Target="../media/image7.png"/><Relationship Id="rId7" Type="http://schemas.openxmlformats.org/officeDocument/2006/relationships/image" Target="../media/image4.png"/><Relationship Id="rId12" Type="http://schemas.microsoft.com/office/2007/relationships/hdphoto" Target="../media/hdphoto9.wdp"/><Relationship Id="rId17" Type="http://schemas.openxmlformats.org/officeDocument/2006/relationships/image" Target="../media/image9.png"/><Relationship Id="rId2" Type="http://schemas.openxmlformats.org/officeDocument/2006/relationships/image" Target="../media/image1.gif"/><Relationship Id="rId16" Type="http://schemas.microsoft.com/office/2007/relationships/hdphoto" Target="../media/hdphoto6.wdp"/><Relationship Id="rId20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image" Target="../media/image13.jpeg"/><Relationship Id="rId5" Type="http://schemas.openxmlformats.org/officeDocument/2006/relationships/image" Target="../media/image3.png"/><Relationship Id="rId15" Type="http://schemas.openxmlformats.org/officeDocument/2006/relationships/image" Target="../media/image8.png"/><Relationship Id="rId23" Type="http://schemas.openxmlformats.org/officeDocument/2006/relationships/image" Target="../media/image6.png"/><Relationship Id="rId10" Type="http://schemas.microsoft.com/office/2007/relationships/hdphoto" Target="../media/hdphoto4.wdp"/><Relationship Id="rId19" Type="http://schemas.openxmlformats.org/officeDocument/2006/relationships/image" Target="../media/image11.jpeg"/><Relationship Id="rId4" Type="http://schemas.microsoft.com/office/2007/relationships/hdphoto" Target="../media/hdphoto1.wdp"/><Relationship Id="rId9" Type="http://schemas.openxmlformats.org/officeDocument/2006/relationships/image" Target="../media/image5.png"/><Relationship Id="rId14" Type="http://schemas.microsoft.com/office/2007/relationships/hdphoto" Target="../media/hdphoto8.wdp"/><Relationship Id="rId22" Type="http://schemas.microsoft.com/office/2007/relationships/hdphoto" Target="../media/hdphoto5.wdp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8.png"/><Relationship Id="rId18" Type="http://schemas.openxmlformats.org/officeDocument/2006/relationships/image" Target="../media/image12.png"/><Relationship Id="rId3" Type="http://schemas.openxmlformats.org/officeDocument/2006/relationships/image" Target="../media/image2.png"/><Relationship Id="rId21" Type="http://schemas.openxmlformats.org/officeDocument/2006/relationships/image" Target="../media/image6.png"/><Relationship Id="rId7" Type="http://schemas.openxmlformats.org/officeDocument/2006/relationships/image" Target="../media/image4.png"/><Relationship Id="rId12" Type="http://schemas.microsoft.com/office/2007/relationships/hdphoto" Target="../media/hdphoto9.wdp"/><Relationship Id="rId17" Type="http://schemas.openxmlformats.org/officeDocument/2006/relationships/image" Target="../media/image11.jpeg"/><Relationship Id="rId2" Type="http://schemas.openxmlformats.org/officeDocument/2006/relationships/image" Target="../media/image1.gif"/><Relationship Id="rId16" Type="http://schemas.microsoft.com/office/2007/relationships/hdphoto" Target="../media/hdphoto7.wdp"/><Relationship Id="rId20" Type="http://schemas.microsoft.com/office/2007/relationships/hdphoto" Target="../media/hdphoto5.wdp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image" Target="../media/image13.jpeg"/><Relationship Id="rId24" Type="http://schemas.microsoft.com/office/2007/relationships/hdphoto" Target="../media/hdphoto8.wdp"/><Relationship Id="rId5" Type="http://schemas.openxmlformats.org/officeDocument/2006/relationships/image" Target="../media/image3.png"/><Relationship Id="rId15" Type="http://schemas.openxmlformats.org/officeDocument/2006/relationships/image" Target="../media/image9.png"/><Relationship Id="rId23" Type="http://schemas.openxmlformats.org/officeDocument/2006/relationships/image" Target="../media/image10.png"/><Relationship Id="rId10" Type="http://schemas.microsoft.com/office/2007/relationships/hdphoto" Target="../media/hdphoto4.wdp"/><Relationship Id="rId19" Type="http://schemas.openxmlformats.org/officeDocument/2006/relationships/image" Target="../media/image7.png"/><Relationship Id="rId4" Type="http://schemas.microsoft.com/office/2007/relationships/hdphoto" Target="../media/hdphoto1.wdp"/><Relationship Id="rId9" Type="http://schemas.openxmlformats.org/officeDocument/2006/relationships/image" Target="../media/image5.png"/><Relationship Id="rId14" Type="http://schemas.microsoft.com/office/2007/relationships/hdphoto" Target="../media/hdphoto6.wdp"/><Relationship Id="rId22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8.png"/><Relationship Id="rId18" Type="http://schemas.openxmlformats.org/officeDocument/2006/relationships/image" Target="../media/image12.png"/><Relationship Id="rId3" Type="http://schemas.openxmlformats.org/officeDocument/2006/relationships/image" Target="../media/image2.png"/><Relationship Id="rId21" Type="http://schemas.openxmlformats.org/officeDocument/2006/relationships/image" Target="../media/image6.png"/><Relationship Id="rId7" Type="http://schemas.openxmlformats.org/officeDocument/2006/relationships/image" Target="../media/image4.png"/><Relationship Id="rId12" Type="http://schemas.microsoft.com/office/2007/relationships/hdphoto" Target="../media/hdphoto9.wdp"/><Relationship Id="rId17" Type="http://schemas.openxmlformats.org/officeDocument/2006/relationships/image" Target="../media/image11.jpeg"/><Relationship Id="rId25" Type="http://schemas.openxmlformats.org/officeDocument/2006/relationships/image" Target="../media/image15.png"/><Relationship Id="rId2" Type="http://schemas.openxmlformats.org/officeDocument/2006/relationships/image" Target="../media/image1.gif"/><Relationship Id="rId16" Type="http://schemas.microsoft.com/office/2007/relationships/hdphoto" Target="../media/hdphoto7.wdp"/><Relationship Id="rId20" Type="http://schemas.microsoft.com/office/2007/relationships/hdphoto" Target="../media/hdphoto5.wdp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image" Target="../media/image13.jpeg"/><Relationship Id="rId24" Type="http://schemas.microsoft.com/office/2007/relationships/hdphoto" Target="../media/hdphoto8.wdp"/><Relationship Id="rId5" Type="http://schemas.openxmlformats.org/officeDocument/2006/relationships/image" Target="../media/image3.png"/><Relationship Id="rId15" Type="http://schemas.openxmlformats.org/officeDocument/2006/relationships/image" Target="../media/image9.png"/><Relationship Id="rId23" Type="http://schemas.openxmlformats.org/officeDocument/2006/relationships/image" Target="../media/image10.png"/><Relationship Id="rId10" Type="http://schemas.microsoft.com/office/2007/relationships/hdphoto" Target="../media/hdphoto4.wdp"/><Relationship Id="rId19" Type="http://schemas.openxmlformats.org/officeDocument/2006/relationships/image" Target="../media/image7.png"/><Relationship Id="rId4" Type="http://schemas.microsoft.com/office/2007/relationships/hdphoto" Target="../media/hdphoto1.wdp"/><Relationship Id="rId9" Type="http://schemas.openxmlformats.org/officeDocument/2006/relationships/image" Target="../media/image5.png"/><Relationship Id="rId14" Type="http://schemas.microsoft.com/office/2007/relationships/hdphoto" Target="../media/hdphoto6.wdp"/><Relationship Id="rId22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8.png"/><Relationship Id="rId18" Type="http://schemas.openxmlformats.org/officeDocument/2006/relationships/image" Target="../media/image12.png"/><Relationship Id="rId26" Type="http://schemas.openxmlformats.org/officeDocument/2006/relationships/image" Target="../media/image16.jpeg"/><Relationship Id="rId3" Type="http://schemas.openxmlformats.org/officeDocument/2006/relationships/image" Target="../media/image2.png"/><Relationship Id="rId21" Type="http://schemas.openxmlformats.org/officeDocument/2006/relationships/image" Target="../media/image6.png"/><Relationship Id="rId7" Type="http://schemas.openxmlformats.org/officeDocument/2006/relationships/image" Target="../media/image4.png"/><Relationship Id="rId12" Type="http://schemas.microsoft.com/office/2007/relationships/hdphoto" Target="../media/hdphoto9.wdp"/><Relationship Id="rId17" Type="http://schemas.openxmlformats.org/officeDocument/2006/relationships/image" Target="../media/image11.jpeg"/><Relationship Id="rId25" Type="http://schemas.openxmlformats.org/officeDocument/2006/relationships/image" Target="../media/image15.png"/><Relationship Id="rId2" Type="http://schemas.openxmlformats.org/officeDocument/2006/relationships/image" Target="../media/image1.gif"/><Relationship Id="rId16" Type="http://schemas.microsoft.com/office/2007/relationships/hdphoto" Target="../media/hdphoto7.wdp"/><Relationship Id="rId20" Type="http://schemas.microsoft.com/office/2007/relationships/hdphoto" Target="../media/hdphoto5.wdp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image" Target="../media/image13.jpeg"/><Relationship Id="rId24" Type="http://schemas.microsoft.com/office/2007/relationships/hdphoto" Target="../media/hdphoto8.wdp"/><Relationship Id="rId5" Type="http://schemas.openxmlformats.org/officeDocument/2006/relationships/image" Target="../media/image3.png"/><Relationship Id="rId15" Type="http://schemas.openxmlformats.org/officeDocument/2006/relationships/image" Target="../media/image9.png"/><Relationship Id="rId23" Type="http://schemas.openxmlformats.org/officeDocument/2006/relationships/image" Target="../media/image10.png"/><Relationship Id="rId28" Type="http://schemas.openxmlformats.org/officeDocument/2006/relationships/image" Target="../media/image17.png"/><Relationship Id="rId10" Type="http://schemas.microsoft.com/office/2007/relationships/hdphoto" Target="../media/hdphoto4.wdp"/><Relationship Id="rId19" Type="http://schemas.openxmlformats.org/officeDocument/2006/relationships/image" Target="../media/image7.png"/><Relationship Id="rId4" Type="http://schemas.microsoft.com/office/2007/relationships/hdphoto" Target="../media/hdphoto1.wdp"/><Relationship Id="rId9" Type="http://schemas.openxmlformats.org/officeDocument/2006/relationships/image" Target="../media/image5.png"/><Relationship Id="rId14" Type="http://schemas.microsoft.com/office/2007/relationships/hdphoto" Target="../media/hdphoto6.wdp"/><Relationship Id="rId22" Type="http://schemas.openxmlformats.org/officeDocument/2006/relationships/image" Target="../media/image14.png"/><Relationship Id="rId27" Type="http://schemas.microsoft.com/office/2007/relationships/hdphoto" Target="../media/hdphoto10.wdp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8.png"/><Relationship Id="rId18" Type="http://schemas.openxmlformats.org/officeDocument/2006/relationships/image" Target="../media/image12.png"/><Relationship Id="rId26" Type="http://schemas.openxmlformats.org/officeDocument/2006/relationships/image" Target="../media/image16.jpeg"/><Relationship Id="rId3" Type="http://schemas.openxmlformats.org/officeDocument/2006/relationships/image" Target="../media/image2.png"/><Relationship Id="rId21" Type="http://schemas.openxmlformats.org/officeDocument/2006/relationships/image" Target="../media/image6.png"/><Relationship Id="rId7" Type="http://schemas.openxmlformats.org/officeDocument/2006/relationships/image" Target="../media/image4.png"/><Relationship Id="rId12" Type="http://schemas.microsoft.com/office/2007/relationships/hdphoto" Target="../media/hdphoto9.wdp"/><Relationship Id="rId17" Type="http://schemas.openxmlformats.org/officeDocument/2006/relationships/image" Target="../media/image11.jpeg"/><Relationship Id="rId25" Type="http://schemas.openxmlformats.org/officeDocument/2006/relationships/image" Target="../media/image15.png"/><Relationship Id="rId2" Type="http://schemas.openxmlformats.org/officeDocument/2006/relationships/image" Target="../media/image1.gif"/><Relationship Id="rId16" Type="http://schemas.microsoft.com/office/2007/relationships/hdphoto" Target="../media/hdphoto7.wdp"/><Relationship Id="rId20" Type="http://schemas.microsoft.com/office/2007/relationships/hdphoto" Target="../media/hdphoto5.wdp"/><Relationship Id="rId29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image" Target="../media/image13.jpeg"/><Relationship Id="rId24" Type="http://schemas.microsoft.com/office/2007/relationships/hdphoto" Target="../media/hdphoto8.wdp"/><Relationship Id="rId5" Type="http://schemas.openxmlformats.org/officeDocument/2006/relationships/image" Target="../media/image3.png"/><Relationship Id="rId15" Type="http://schemas.openxmlformats.org/officeDocument/2006/relationships/image" Target="../media/image9.png"/><Relationship Id="rId23" Type="http://schemas.openxmlformats.org/officeDocument/2006/relationships/image" Target="../media/image10.png"/><Relationship Id="rId28" Type="http://schemas.openxmlformats.org/officeDocument/2006/relationships/image" Target="../media/image17.png"/><Relationship Id="rId10" Type="http://schemas.microsoft.com/office/2007/relationships/hdphoto" Target="../media/hdphoto4.wdp"/><Relationship Id="rId19" Type="http://schemas.openxmlformats.org/officeDocument/2006/relationships/image" Target="../media/image7.png"/><Relationship Id="rId31" Type="http://schemas.microsoft.com/office/2007/relationships/hdphoto" Target="../media/hdphoto11.wdp"/><Relationship Id="rId4" Type="http://schemas.microsoft.com/office/2007/relationships/hdphoto" Target="../media/hdphoto1.wdp"/><Relationship Id="rId9" Type="http://schemas.openxmlformats.org/officeDocument/2006/relationships/image" Target="../media/image5.png"/><Relationship Id="rId14" Type="http://schemas.microsoft.com/office/2007/relationships/hdphoto" Target="../media/hdphoto6.wdp"/><Relationship Id="rId22" Type="http://schemas.openxmlformats.org/officeDocument/2006/relationships/image" Target="../media/image14.png"/><Relationship Id="rId27" Type="http://schemas.microsoft.com/office/2007/relationships/hdphoto" Target="../media/hdphoto10.wdp"/><Relationship Id="rId30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8.png"/><Relationship Id="rId18" Type="http://schemas.openxmlformats.org/officeDocument/2006/relationships/image" Target="../media/image7.png"/><Relationship Id="rId26" Type="http://schemas.openxmlformats.org/officeDocument/2006/relationships/image" Target="../media/image20.png"/><Relationship Id="rId3" Type="http://schemas.openxmlformats.org/officeDocument/2006/relationships/image" Target="../media/image2.png"/><Relationship Id="rId21" Type="http://schemas.openxmlformats.org/officeDocument/2006/relationships/image" Target="../media/image10.png"/><Relationship Id="rId7" Type="http://schemas.openxmlformats.org/officeDocument/2006/relationships/image" Target="../media/image4.png"/><Relationship Id="rId12" Type="http://schemas.microsoft.com/office/2007/relationships/hdphoto" Target="../media/hdphoto9.wdp"/><Relationship Id="rId17" Type="http://schemas.openxmlformats.org/officeDocument/2006/relationships/image" Target="../media/image11.jpeg"/><Relationship Id="rId25" Type="http://schemas.openxmlformats.org/officeDocument/2006/relationships/image" Target="../media/image18.png"/><Relationship Id="rId2" Type="http://schemas.openxmlformats.org/officeDocument/2006/relationships/image" Target="../media/image1.gif"/><Relationship Id="rId16" Type="http://schemas.microsoft.com/office/2007/relationships/hdphoto" Target="../media/hdphoto7.wdp"/><Relationship Id="rId20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image" Target="../media/image13.jpeg"/><Relationship Id="rId24" Type="http://schemas.openxmlformats.org/officeDocument/2006/relationships/image" Target="../media/image17.png"/><Relationship Id="rId5" Type="http://schemas.openxmlformats.org/officeDocument/2006/relationships/image" Target="../media/image3.png"/><Relationship Id="rId15" Type="http://schemas.openxmlformats.org/officeDocument/2006/relationships/image" Target="../media/image9.png"/><Relationship Id="rId23" Type="http://schemas.openxmlformats.org/officeDocument/2006/relationships/image" Target="../media/image15.png"/><Relationship Id="rId28" Type="http://schemas.openxmlformats.org/officeDocument/2006/relationships/image" Target="../media/image12.png"/><Relationship Id="rId10" Type="http://schemas.microsoft.com/office/2007/relationships/hdphoto" Target="../media/hdphoto4.wdp"/><Relationship Id="rId19" Type="http://schemas.microsoft.com/office/2007/relationships/hdphoto" Target="../media/hdphoto5.wdp"/><Relationship Id="rId4" Type="http://schemas.microsoft.com/office/2007/relationships/hdphoto" Target="../media/hdphoto1.wdp"/><Relationship Id="rId9" Type="http://schemas.openxmlformats.org/officeDocument/2006/relationships/image" Target="../media/image5.png"/><Relationship Id="rId14" Type="http://schemas.microsoft.com/office/2007/relationships/hdphoto" Target="../media/hdphoto6.wdp"/><Relationship Id="rId22" Type="http://schemas.microsoft.com/office/2007/relationships/hdphoto" Target="../media/hdphoto8.wdp"/><Relationship Id="rId27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img0.liveinternet.ru/images/attach/c/4/84/4/84004318_bfdbeac4cada8c57e03e15f2a731a36e_4f5cf34e46badcb81eabe01a2e97b3a5_13219335257_100px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27384"/>
            <a:ext cx="9180000" cy="688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s://1.bp.blogspot.com/-eBta58Szi-E/X7NryVSawiI/AAAAAAAA-lk/KYxQBBCkSgI8IGp-cVhkh0cOL-Vzz1dFgCEwYBhgLKtQDAL1OcqyZh6GFPjaAmm6BdNSj985cCd5hVadJ2fJxVidxDnL1sxDEZOIGtnMgbs97c-CW4Ep-QoJnPfEbc1MCGI9BkxWnNJyQK_ijZ9LuEw8agwvB93kwyYOHQbs5KM38q7bkviflJADmo6FwsvsjlWcs6OBuymX3xWJcfxgO57Tb4wgj55Uj8zjRdR3wn6X0iibYBWtkg4GL4cMBfsphMpfvVUtUL4p0_gEXxI3f7jgEOJxvu2DcDz39TZWLyidultIoKJf9feHLpo2seTEFU3ZGsPrYt98UQdJfBjCHxh5cwI1z5QROudubGifrHBtxq69xZNJl_S7XcyzQ8Clsi_iEpWcswo7DAJDDautOOncK5ws0fZSC6laDJbvBbxSRJ8iLmYWJGdyk_Q1ZVDWrvpu0QT7E9_jTiAfRrI0yJjxKP4mZuolL18X992pxFxtZLjRSHId1vrD7nG3FlKhdrRrTcbPZqQgUCUz7MoQ5FBhZaGclYtE02wiM-5vStNy-gvKPPiLMNkTDyATdAj8UEJ35cdgZ7RM0VctQXwAFuW2912yD1JOw-agQ5rnpBcgWaZttvuMCf2aznpgd2UVskMLDv3xalpCbqQKUCWj7zztp8mpkMMrczf0F/s1988/%25D0%25B5%25D0%25BB%25D0%25BE%25D1%2587%25D0%25BA%25D0%25B0_+DoV+%252810%252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35603">
            <a:off x="2123728" y="4797152"/>
            <a:ext cx="2047954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6" descr="https://1.bp.blogspot.com/-eBta58Szi-E/X7NryVSawiI/AAAAAAAA-lk/KYxQBBCkSgI8IGp-cVhkh0cOL-Vzz1dFgCEwYBhgLKtQDAL1OcqyZh6GFPjaAmm6BdNSj985cCd5hVadJ2fJxVidxDnL1sxDEZOIGtnMgbs97c-CW4Ep-QoJnPfEbc1MCGI9BkxWnNJyQK_ijZ9LuEw8agwvB93kwyYOHQbs5KM38q7bkviflJADmo6FwsvsjlWcs6OBuymX3xWJcfxgO57Tb4wgj55Uj8zjRdR3wn6X0iibYBWtkg4GL4cMBfsphMpfvVUtUL4p0_gEXxI3f7jgEOJxvu2DcDz39TZWLyidultIoKJf9feHLpo2seTEFU3ZGsPrYt98UQdJfBjCHxh5cwI1z5QROudubGifrHBtxq69xZNJl_S7XcyzQ8Clsi_iEpWcswo7DAJDDautOOncK5ws0fZSC6laDJbvBbxSRJ8iLmYWJGdyk_Q1ZVDWrvpu0QT7E9_jTiAfRrI0yJjxKP4mZuolL18X992pxFxtZLjRSHId1vrD7nG3FlKhdrRrTcbPZqQgUCUz7MoQ5FBhZaGclYtE02wiM-5vStNy-gvKPPiLMNkTDyATdAj8UEJ35cdgZ7RM0VctQXwAFuW2912yD1JOw-agQ5rnpBcgWaZttvuMCf2aznpgd2UVskMLDv3xalpCbqQKUCWj7zztp8mpkMMrczf0F/s1988/%25D0%25B5%25D0%25BB%25D0%25BE%25D1%2587%25D0%25BA%25D0%25B0_+DoV+%252810%2529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35603">
            <a:off x="2269762" y="4015740"/>
            <a:ext cx="1848319" cy="1299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6" descr="https://1.bp.blogspot.com/-eBta58Szi-E/X7NryVSawiI/AAAAAAAA-lk/KYxQBBCkSgI8IGp-cVhkh0cOL-Vzz1dFgCEwYBhgLKtQDAL1OcqyZh6GFPjaAmm6BdNSj985cCd5hVadJ2fJxVidxDnL1sxDEZOIGtnMgbs97c-CW4Ep-QoJnPfEbc1MCGI9BkxWnNJyQK_ijZ9LuEw8agwvB93kwyYOHQbs5KM38q7bkviflJADmo6FwsvsjlWcs6OBuymX3xWJcfxgO57Tb4wgj55Uj8zjRdR3wn6X0iibYBWtkg4GL4cMBfsphMpfvVUtUL4p0_gEXxI3f7jgEOJxvu2DcDz39TZWLyidultIoKJf9feHLpo2seTEFU3ZGsPrYt98UQdJfBjCHxh5cwI1z5QROudubGifrHBtxq69xZNJl_S7XcyzQ8Clsi_iEpWcswo7DAJDDautOOncK5ws0fZSC6laDJbvBbxSRJ8iLmYWJGdyk_Q1ZVDWrvpu0QT7E9_jTiAfRrI0yJjxKP4mZuolL18X992pxFxtZLjRSHId1vrD7nG3FlKhdrRrTcbPZqQgUCUz7MoQ5FBhZaGclYtE02wiM-5vStNy-gvKPPiLMNkTDyATdAj8UEJ35cdgZ7RM0VctQXwAFuW2912yD1JOw-agQ5rnpBcgWaZttvuMCf2aznpgd2UVskMLDv3xalpCbqQKUCWj7zztp8mpkMMrczf0F/s1988/%25D0%25B5%25D0%25BB%25D0%25BE%25D1%2587%25D0%25BA%25D0%25B0_+DoV+%252810%2529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35603">
            <a:off x="2291232" y="3524827"/>
            <a:ext cx="1023977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6" descr="https://1.bp.blogspot.com/-eBta58Szi-E/X7NryVSawiI/AAAAAAAA-lk/KYxQBBCkSgI8IGp-cVhkh0cOL-Vzz1dFgCEwYBhgLKtQDAL1OcqyZh6GFPjaAmm6BdNSj985cCd5hVadJ2fJxVidxDnL1sxDEZOIGtnMgbs97c-CW4Ep-QoJnPfEbc1MCGI9BkxWnNJyQK_ijZ9LuEw8agwvB93kwyYOHQbs5KM38q7bkviflJADmo6FwsvsjlWcs6OBuymX3xWJcfxgO57Tb4wgj55Uj8zjRdR3wn6X0iibYBWtkg4GL4cMBfsphMpfvVUtUL4p0_gEXxI3f7jgEOJxvu2DcDz39TZWLyidultIoKJf9feHLpo2seTEFU3ZGsPrYt98UQdJfBjCHxh5cwI1z5QROudubGifrHBtxq69xZNJl_S7XcyzQ8Clsi_iEpWcswo7DAJDDautOOncK5ws0fZSC6laDJbvBbxSRJ8iLmYWJGdyk_Q1ZVDWrvpu0QT7E9_jTiAfRrI0yJjxKP4mZuolL18X992pxFxtZLjRSHId1vrD7nG3FlKhdrRrTcbPZqQgUCUz7MoQ5FBhZaGclYtE02wiM-5vStNy-gvKPPiLMNkTDyATdAj8UEJ35cdgZ7RM0VctQXwAFuW2912yD1JOw-agQ5rnpBcgWaZttvuMCf2aznpgd2UVskMLDv3xalpCbqQKUCWj7zztp8mpkMMrczf0F/s1988/%25D0%25B5%25D0%25BB%25D0%25BE%25D1%2587%25D0%25BA%25D0%25B0_+DoV+%252810%252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64397" flipH="1">
            <a:off x="802552" y="4949552"/>
            <a:ext cx="2047954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6" descr="https://1.bp.blogspot.com/-eBta58Szi-E/X7NryVSawiI/AAAAAAAA-lk/KYxQBBCkSgI8IGp-cVhkh0cOL-Vzz1dFgCEwYBhgLKtQDAL1OcqyZh6GFPjaAmm6BdNSj985cCd5hVadJ2fJxVidxDnL1sxDEZOIGtnMgbs97c-CW4Ep-QoJnPfEbc1MCGI9BkxWnNJyQK_ijZ9LuEw8agwvB93kwyYOHQbs5KM38q7bkviflJADmo6FwsvsjlWcs6OBuymX3xWJcfxgO57Tb4wgj55Uj8zjRdR3wn6X0iibYBWtkg4GL4cMBfsphMpfvVUtUL4p0_gEXxI3f7jgEOJxvu2DcDz39TZWLyidultIoKJf9feHLpo2seTEFU3ZGsPrYt98UQdJfBjCHxh5cwI1z5QROudubGifrHBtxq69xZNJl_S7XcyzQ8Clsi_iEpWcswo7DAJDDautOOncK5ws0fZSC6laDJbvBbxSRJ8iLmYWJGdyk_Q1ZVDWrvpu0QT7E9_jTiAfRrI0yJjxKP4mZuolL18X992pxFxtZLjRSHId1vrD7nG3FlKhdrRrTcbPZqQgUCUz7MoQ5FBhZaGclYtE02wiM-5vStNy-gvKPPiLMNkTDyATdAj8UEJ35cdgZ7RM0VctQXwAFuW2912yD1JOw-agQ5rnpBcgWaZttvuMCf2aznpgd2UVskMLDv3xalpCbqQKUCWj7zztp8mpkMMrczf0F/s1988/%25D0%25B5%25D0%25BB%25D0%25BE%25D1%2587%25D0%25BA%25D0%25B0_+DoV+%252810%2529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64397" flipH="1">
            <a:off x="958535" y="4168140"/>
            <a:ext cx="1848319" cy="1299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6" descr="https://1.bp.blogspot.com/-eBta58Szi-E/X7NryVSawiI/AAAAAAAA-lk/KYxQBBCkSgI8IGp-cVhkh0cOL-Vzz1dFgCEwYBhgLKtQDAL1OcqyZh6GFPjaAmm6BdNSj985cCd5hVadJ2fJxVidxDnL1sxDEZOIGtnMgbs97c-CW4Ep-QoJnPfEbc1MCGI9BkxWnNJyQK_ijZ9LuEw8agwvB93kwyYOHQbs5KM38q7bkviflJADmo6FwsvsjlWcs6OBuymX3xWJcfxgO57Tb4wgj55Uj8zjRdR3wn6X0iibYBWtkg4GL4cMBfsphMpfvVUtUL4p0_gEXxI3f7jgEOJxvu2DcDz39TZWLyidultIoKJf9feHLpo2seTEFU3ZGsPrYt98UQdJfBjCHxh5cwI1z5QROudubGifrHBtxq69xZNJl_S7XcyzQ8Clsi_iEpWcswo7DAJDDautOOncK5ws0fZSC6laDJbvBbxSRJ8iLmYWJGdyk_Q1ZVDWrvpu0QT7E9_jTiAfRrI0yJjxKP4mZuolL18X992pxFxtZLjRSHId1vrD7nG3FlKhdrRrTcbPZqQgUCUz7MoQ5FBhZaGclYtE02wiM-5vStNy-gvKPPiLMNkTDyATdAj8UEJ35cdgZ7RM0VctQXwAFuW2912yD1JOw-agQ5rnpBcgWaZttvuMCf2aznpgd2UVskMLDv3xalpCbqQKUCWj7zztp8mpkMMrczf0F/s1988/%25D0%25B5%25D0%25BB%25D0%25BE%25D1%2587%25D0%25BA%25D0%25B0_+DoV+%252810%2529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64397" flipH="1">
            <a:off x="1761712" y="3709958"/>
            <a:ext cx="930888" cy="654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https://assets.webiconspng.com/uploads/2017/09/Sparrow-PNG-Image-32402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179400" y="5599054"/>
            <a:ext cx="1600088" cy="1097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cdn4.imgbb.ru/user/51/514110/201610/b292c9db936ef8fabccca7d0a6c5691c.jpg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60720" b="83885" l="64760" r="79849">
                        <a14:foregroundMark x1="68701" y1="74567" x2="68701" y2="74567"/>
                        <a14:foregroundMark x1="76104" y1="69377" x2="76104" y2="69377"/>
                        <a14:foregroundMark x1="76234" y1="73010" x2="76234" y2="73010"/>
                        <a14:foregroundMark x1="67792" y1="82353" x2="67792" y2="82353"/>
                        <a14:foregroundMark x1="69221" y1="69896" x2="69221" y2="69896"/>
                        <a14:backgroundMark x1="67792" y1="62803" x2="67792" y2="62803"/>
                        <a14:backgroundMark x1="75714" y1="80969" x2="75714" y2="809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2874" t="57824" r="18265" b="13219"/>
          <a:stretch/>
        </p:blipFill>
        <p:spPr bwMode="auto">
          <a:xfrm rot="5400000">
            <a:off x="359712" y="5863916"/>
            <a:ext cx="1079760" cy="1244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s://cdn4.imgbb.ru/user/51/514110/201610/b292c9db936ef8fabccca7d0a6c5691c.jpg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60720" b="83885" l="64760" r="79849">
                        <a14:foregroundMark x1="68701" y1="74567" x2="68701" y2="74567"/>
                        <a14:foregroundMark x1="76104" y1="69377" x2="76104" y2="69377"/>
                        <a14:foregroundMark x1="76234" y1="73010" x2="76234" y2="73010"/>
                        <a14:foregroundMark x1="67792" y1="82353" x2="67792" y2="82353"/>
                        <a14:foregroundMark x1="69221" y1="69896" x2="69221" y2="69896"/>
                        <a14:backgroundMark x1="67792" y1="62803" x2="67792" y2="62803"/>
                        <a14:backgroundMark x1="75714" y1="80969" x2="75714" y2="809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2874" t="57824" r="18265" b="13219"/>
          <a:stretch/>
        </p:blipFill>
        <p:spPr bwMode="auto">
          <a:xfrm rot="5400000">
            <a:off x="1629957" y="5867347"/>
            <a:ext cx="1079760" cy="1244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8" descr="https://photoshop-kopona.com/uploads/posts/2018-09/1536402877_rowan-29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0000" b="97857" l="1560" r="91576">
                        <a14:foregroundMark x1="20749" y1="55357" x2="20749" y2="55357"/>
                        <a14:foregroundMark x1="31825" y1="59821" x2="31825" y2="59821"/>
                        <a14:foregroundMark x1="23089" y1="73214" x2="23089" y2="73214"/>
                        <a14:foregroundMark x1="19033" y1="78750" x2="19033" y2="78750"/>
                        <a14:foregroundMark x1="11700" y1="41964" x2="11700" y2="41964"/>
                        <a14:foregroundMark x1="5772" y1="41429" x2="5772" y2="41429"/>
                        <a14:foregroundMark x1="2028" y1="59286" x2="2028" y2="59286"/>
                        <a14:foregroundMark x1="62090" y1="64464" x2="62090" y2="64464"/>
                        <a14:foregroundMark x1="58502" y1="60893" x2="58502" y2="60893"/>
                        <a14:foregroundMark x1="58502" y1="50179" x2="58502" y2="50179"/>
                        <a14:foregroundMark x1="58190" y1="44286" x2="58190" y2="44286"/>
                        <a14:foregroundMark x1="57098" y1="41071" x2="57098" y2="41071"/>
                        <a14:foregroundMark x1="45710" y1="48571" x2="45710" y2="48571"/>
                        <a14:foregroundMark x1="41498" y1="53036" x2="41498" y2="53036"/>
                        <a14:foregroundMark x1="40094" y1="57321" x2="42590" y2="60179"/>
                        <a14:foregroundMark x1="47426" y1="63393" x2="47426" y2="63393"/>
                        <a14:foregroundMark x1="49922" y1="63393" x2="54446" y2="69286"/>
                        <a14:foregroundMark x1="56162" y1="72857" x2="56162" y2="72857"/>
                        <a14:foregroundMark x1="60374" y1="73750" x2="64431" y2="78393"/>
                        <a14:foregroundMark x1="65211" y1="79643" x2="65211" y2="81964"/>
                        <a14:foregroundMark x1="65211" y1="87500" x2="65211" y2="87500"/>
                        <a14:foregroundMark x1="54758" y1="93571" x2="54758" y2="93571"/>
                        <a14:foregroundMark x1="54758" y1="84464" x2="54758" y2="84464"/>
                        <a14:foregroundMark x1="51326" y1="81250" x2="51326" y2="81250"/>
                        <a14:foregroundMark x1="47114" y1="87500" x2="47114" y2="87500"/>
                        <a14:foregroundMark x1="44618" y1="80357" x2="44618" y2="80357"/>
                        <a14:foregroundMark x1="41966" y1="80357" x2="41966" y2="80357"/>
                        <a14:foregroundMark x1="39782" y1="78393" x2="39782" y2="78393"/>
                        <a14:foregroundMark x1="34633" y1="75179" x2="34633" y2="75179"/>
                        <a14:foregroundMark x1="25273" y1="56250" x2="25273" y2="56250"/>
                        <a14:foregroundMark x1="27301" y1="43393" x2="27301" y2="43393"/>
                        <a14:foregroundMark x1="33229" y1="45536" x2="36037" y2="45536"/>
                        <a14:foregroundMark x1="41498" y1="43036" x2="41498" y2="43036"/>
                        <a14:foregroundMark x1="50858" y1="42321" x2="50858" y2="42321"/>
                        <a14:foregroundMark x1="51638" y1="38750" x2="51638" y2="38750"/>
                        <a14:foregroundMark x1="55382" y1="35536" x2="55382" y2="35536"/>
                        <a14:foregroundMark x1="56786" y1="28393" x2="56786" y2="28393"/>
                        <a14:foregroundMark x1="60686" y1="21250" x2="60686" y2="21250"/>
                        <a14:foregroundMark x1="62090" y1="14464" x2="62090" y2="14464"/>
                        <a14:foregroundMark x1="84867" y1="68036" x2="84867" y2="68036"/>
                        <a14:foregroundMark x1="78627" y1="86429" x2="78627" y2="86429"/>
                        <a14:foregroundMark x1="82215" y1="57857" x2="82215" y2="57857"/>
                        <a14:foregroundMark x1="81747" y1="50179" x2="81747" y2="50179"/>
                        <a14:foregroundMark x1="85647" y1="58214" x2="85647" y2="58214"/>
                        <a14:foregroundMark x1="91576" y1="68036" x2="91576" y2="68036"/>
                        <a14:foregroundMark x1="87363" y1="85179" x2="87363" y2="85179"/>
                        <a14:foregroundMark x1="50546" y1="97857" x2="50546" y2="97857"/>
                        <a14:foregroundMark x1="47426" y1="92321" x2="47426" y2="92321"/>
                        <a14:backgroundMark x1="14509" y1="16071" x2="14509" y2="16071"/>
                        <a14:backgroundMark x1="28393" y1="16071" x2="28393" y2="16071"/>
                        <a14:backgroundMark x1="81123" y1="18036" x2="81123" y2="18036"/>
                        <a14:backgroundMark x1="96724" y1="18036" x2="96724" y2="18036"/>
                        <a14:backgroundMark x1="6864" y1="90714" x2="6864" y2="90714"/>
                        <a14:backgroundMark x1="97036" y1="90000" x2="97036" y2="90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19887" flipH="1">
            <a:off x="517251" y="2245199"/>
            <a:ext cx="709240" cy="619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s://i2.wp.com/vdetstve.net/wp-content/uploads/2015/11/chem-kormit-sinits-zimoy-v-kotmushke-foto.jp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2733" b="96933" l="4400" r="90000">
                        <a14:foregroundMark x1="15500" y1="42220" x2="15500" y2="42220"/>
                        <a14:foregroundMark x1="12133" y1="21249" x2="12133" y2="21249"/>
                        <a14:foregroundMark x1="26567" y1="61517" x2="26567" y2="61517"/>
                        <a14:foregroundMark x1="43433" y1="77635" x2="43433" y2="77635"/>
                        <a14:foregroundMark x1="50633" y1="68767" x2="50633" y2="68767"/>
                        <a14:foregroundMark x1="7300" y1="34969" x2="7300" y2="34969"/>
                        <a14:foregroundMark x1="4433" y1="69604" x2="4433" y2="69604"/>
                        <a14:foregroundMark x1="20800" y1="86503" x2="20800" y2="86503"/>
                        <a14:foregroundMark x1="22733" y1="96988" x2="22733" y2="96988"/>
                        <a14:foregroundMark x1="24167" y1="5968" x2="24167" y2="5968"/>
                        <a14:foregroundMark x1="25600" y1="2733" x2="25600" y2="2733"/>
                        <a14:foregroundMark x1="37167" y1="86503" x2="37167" y2="86503"/>
                        <a14:backgroundMark x1="55933" y1="43837" x2="55933" y2="43837"/>
                        <a14:backgroundMark x1="56433" y1="33352" x2="56433" y2="33352"/>
                        <a14:backgroundMark x1="46300" y1="21249" x2="46300" y2="21249"/>
                        <a14:backgroundMark x1="76167" y1="33352" x2="76167" y2="33352"/>
                        <a14:backgroundMark x1="81467" y1="67206" x2="81467" y2="67206"/>
                        <a14:backgroundMark x1="78100" y1="26882" x2="78100" y2="26882"/>
                        <a14:backgroundMark x1="78100" y1="2733" x2="78100" y2="27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2892" y="2196443"/>
            <a:ext cx="1383528" cy="1314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8" descr="https://photoshop-kopona.com/uploads/posts/2018-09/1536402877_rowan-29.jp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10000" b="97857" l="1560" r="91576">
                        <a14:foregroundMark x1="20749" y1="55357" x2="20749" y2="55357"/>
                        <a14:foregroundMark x1="31825" y1="59821" x2="31825" y2="59821"/>
                        <a14:foregroundMark x1="23089" y1="73214" x2="23089" y2="73214"/>
                        <a14:foregroundMark x1="19033" y1="78750" x2="19033" y2="78750"/>
                        <a14:foregroundMark x1="11700" y1="41964" x2="11700" y2="41964"/>
                        <a14:foregroundMark x1="5772" y1="41429" x2="5772" y2="41429"/>
                        <a14:foregroundMark x1="2028" y1="59286" x2="2028" y2="59286"/>
                        <a14:foregroundMark x1="62090" y1="64464" x2="62090" y2="64464"/>
                        <a14:foregroundMark x1="58502" y1="60893" x2="58502" y2="60893"/>
                        <a14:foregroundMark x1="58502" y1="50179" x2="58502" y2="50179"/>
                        <a14:foregroundMark x1="58190" y1="44286" x2="58190" y2="44286"/>
                        <a14:foregroundMark x1="57098" y1="41071" x2="57098" y2="41071"/>
                        <a14:foregroundMark x1="45710" y1="48571" x2="45710" y2="48571"/>
                        <a14:foregroundMark x1="41498" y1="53036" x2="41498" y2="53036"/>
                        <a14:foregroundMark x1="40094" y1="57321" x2="42590" y2="60179"/>
                        <a14:foregroundMark x1="47426" y1="63393" x2="47426" y2="63393"/>
                        <a14:foregroundMark x1="49922" y1="63393" x2="54446" y2="69286"/>
                        <a14:foregroundMark x1="56162" y1="72857" x2="56162" y2="72857"/>
                        <a14:foregroundMark x1="60374" y1="73750" x2="64431" y2="78393"/>
                        <a14:foregroundMark x1="65211" y1="79643" x2="65211" y2="81964"/>
                        <a14:foregroundMark x1="65211" y1="87500" x2="65211" y2="87500"/>
                        <a14:foregroundMark x1="54758" y1="93571" x2="54758" y2="93571"/>
                        <a14:foregroundMark x1="54758" y1="84464" x2="54758" y2="84464"/>
                        <a14:foregroundMark x1="51326" y1="81250" x2="51326" y2="81250"/>
                        <a14:foregroundMark x1="47114" y1="87500" x2="47114" y2="87500"/>
                        <a14:foregroundMark x1="44618" y1="80357" x2="44618" y2="80357"/>
                        <a14:foregroundMark x1="41966" y1="80357" x2="41966" y2="80357"/>
                        <a14:foregroundMark x1="39782" y1="78393" x2="39782" y2="78393"/>
                        <a14:foregroundMark x1="34633" y1="75179" x2="34633" y2="75179"/>
                        <a14:foregroundMark x1="25273" y1="56250" x2="25273" y2="56250"/>
                        <a14:foregroundMark x1="27301" y1="43393" x2="27301" y2="43393"/>
                        <a14:foregroundMark x1="33229" y1="45536" x2="36037" y2="45536"/>
                        <a14:foregroundMark x1="41498" y1="43036" x2="41498" y2="43036"/>
                        <a14:foregroundMark x1="50858" y1="42321" x2="50858" y2="42321"/>
                        <a14:foregroundMark x1="51638" y1="38750" x2="51638" y2="38750"/>
                        <a14:foregroundMark x1="55382" y1="35536" x2="55382" y2="35536"/>
                        <a14:foregroundMark x1="56786" y1="28393" x2="56786" y2="28393"/>
                        <a14:foregroundMark x1="60686" y1="21250" x2="60686" y2="21250"/>
                        <a14:foregroundMark x1="62090" y1="14464" x2="62090" y2="14464"/>
                        <a14:foregroundMark x1="84867" y1="68036" x2="84867" y2="68036"/>
                        <a14:foregroundMark x1="78627" y1="86429" x2="78627" y2="86429"/>
                        <a14:foregroundMark x1="82215" y1="57857" x2="82215" y2="57857"/>
                        <a14:foregroundMark x1="81747" y1="50179" x2="81747" y2="50179"/>
                        <a14:foregroundMark x1="85647" y1="58214" x2="85647" y2="58214"/>
                        <a14:foregroundMark x1="91576" y1="68036" x2="91576" y2="68036"/>
                        <a14:foregroundMark x1="87363" y1="85179" x2="87363" y2="85179"/>
                        <a14:foregroundMark x1="50546" y1="97857" x2="50546" y2="97857"/>
                        <a14:foregroundMark x1="47426" y1="92321" x2="47426" y2="92321"/>
                        <a14:backgroundMark x1="14509" y1="16071" x2="14509" y2="16071"/>
                        <a14:backgroundMark x1="28393" y1="16071" x2="28393" y2="16071"/>
                        <a14:backgroundMark x1="81123" y1="18036" x2="81123" y2="18036"/>
                        <a14:backgroundMark x1="96724" y1="18036" x2="96724" y2="18036"/>
                        <a14:backgroundMark x1="6864" y1="90714" x2="6864" y2="90714"/>
                        <a14:backgroundMark x1="97036" y1="90000" x2="97036" y2="90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71871" y="2113063"/>
            <a:ext cx="709240" cy="619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49540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img0.liveinternet.ru/images/attach/c/4/84/4/84004318_bfdbeac4cada8c57e03e15f2a731a36e_4f5cf34e46badcb81eabe01a2e97b3a5_13219335257_100px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27384"/>
            <a:ext cx="9180000" cy="688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s://1.bp.blogspot.com/-eBta58Szi-E/X7NryVSawiI/AAAAAAAA-lk/KYxQBBCkSgI8IGp-cVhkh0cOL-Vzz1dFgCEwYBhgLKtQDAL1OcqyZh6GFPjaAmm6BdNSj985cCd5hVadJ2fJxVidxDnL1sxDEZOIGtnMgbs97c-CW4Ep-QoJnPfEbc1MCGI9BkxWnNJyQK_ijZ9LuEw8agwvB93kwyYOHQbs5KM38q7bkviflJADmo6FwsvsjlWcs6OBuymX3xWJcfxgO57Tb4wgj55Uj8zjRdR3wn6X0iibYBWtkg4GL4cMBfsphMpfvVUtUL4p0_gEXxI3f7jgEOJxvu2DcDz39TZWLyidultIoKJf9feHLpo2seTEFU3ZGsPrYt98UQdJfBjCHxh5cwI1z5QROudubGifrHBtxq69xZNJl_S7XcyzQ8Clsi_iEpWcswo7DAJDDautOOncK5ws0fZSC6laDJbvBbxSRJ8iLmYWJGdyk_Q1ZVDWrvpu0QT7E9_jTiAfRrI0yJjxKP4mZuolL18X992pxFxtZLjRSHId1vrD7nG3FlKhdrRrTcbPZqQgUCUz7MoQ5FBhZaGclYtE02wiM-5vStNy-gvKPPiLMNkTDyATdAj8UEJ35cdgZ7RM0VctQXwAFuW2912yD1JOw-agQ5rnpBcgWaZttvuMCf2aznpgd2UVskMLDv3xalpCbqQKUCWj7zztp8mpkMMrczf0F/s1988/%25D0%25B5%25D0%25BB%25D0%25BE%25D1%2587%25D0%25BA%25D0%25B0_+DoV+%252810%252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35603">
            <a:off x="2123728" y="4797152"/>
            <a:ext cx="2047954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6" descr="https://1.bp.blogspot.com/-eBta58Szi-E/X7NryVSawiI/AAAAAAAA-lk/KYxQBBCkSgI8IGp-cVhkh0cOL-Vzz1dFgCEwYBhgLKtQDAL1OcqyZh6GFPjaAmm6BdNSj985cCd5hVadJ2fJxVidxDnL1sxDEZOIGtnMgbs97c-CW4Ep-QoJnPfEbc1MCGI9BkxWnNJyQK_ijZ9LuEw8agwvB93kwyYOHQbs5KM38q7bkviflJADmo6FwsvsjlWcs6OBuymX3xWJcfxgO57Tb4wgj55Uj8zjRdR3wn6X0iibYBWtkg4GL4cMBfsphMpfvVUtUL4p0_gEXxI3f7jgEOJxvu2DcDz39TZWLyidultIoKJf9feHLpo2seTEFU3ZGsPrYt98UQdJfBjCHxh5cwI1z5QROudubGifrHBtxq69xZNJl_S7XcyzQ8Clsi_iEpWcswo7DAJDDautOOncK5ws0fZSC6laDJbvBbxSRJ8iLmYWJGdyk_Q1ZVDWrvpu0QT7E9_jTiAfRrI0yJjxKP4mZuolL18X992pxFxtZLjRSHId1vrD7nG3FlKhdrRrTcbPZqQgUCUz7MoQ5FBhZaGclYtE02wiM-5vStNy-gvKPPiLMNkTDyATdAj8UEJ35cdgZ7RM0VctQXwAFuW2912yD1JOw-agQ5rnpBcgWaZttvuMCf2aznpgd2UVskMLDv3xalpCbqQKUCWj7zztp8mpkMMrczf0F/s1988/%25D0%25B5%25D0%25BB%25D0%25BE%25D1%2587%25D0%25BA%25D0%25B0_+DoV+%252810%2529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35603">
            <a:off x="2269762" y="4015740"/>
            <a:ext cx="1848319" cy="1299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6" descr="https://1.bp.blogspot.com/-eBta58Szi-E/X7NryVSawiI/AAAAAAAA-lk/KYxQBBCkSgI8IGp-cVhkh0cOL-Vzz1dFgCEwYBhgLKtQDAL1OcqyZh6GFPjaAmm6BdNSj985cCd5hVadJ2fJxVidxDnL1sxDEZOIGtnMgbs97c-CW4Ep-QoJnPfEbc1MCGI9BkxWnNJyQK_ijZ9LuEw8agwvB93kwyYOHQbs5KM38q7bkviflJADmo6FwsvsjlWcs6OBuymX3xWJcfxgO57Tb4wgj55Uj8zjRdR3wn6X0iibYBWtkg4GL4cMBfsphMpfvVUtUL4p0_gEXxI3f7jgEOJxvu2DcDz39TZWLyidultIoKJf9feHLpo2seTEFU3ZGsPrYt98UQdJfBjCHxh5cwI1z5QROudubGifrHBtxq69xZNJl_S7XcyzQ8Clsi_iEpWcswo7DAJDDautOOncK5ws0fZSC6laDJbvBbxSRJ8iLmYWJGdyk_Q1ZVDWrvpu0QT7E9_jTiAfRrI0yJjxKP4mZuolL18X992pxFxtZLjRSHId1vrD7nG3FlKhdrRrTcbPZqQgUCUz7MoQ5FBhZaGclYtE02wiM-5vStNy-gvKPPiLMNkTDyATdAj8UEJ35cdgZ7RM0VctQXwAFuW2912yD1JOw-agQ5rnpBcgWaZttvuMCf2aznpgd2UVskMLDv3xalpCbqQKUCWj7zztp8mpkMMrczf0F/s1988/%25D0%25B5%25D0%25BB%25D0%25BE%25D1%2587%25D0%25BA%25D0%25B0_+DoV+%252810%2529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35603">
            <a:off x="2291232" y="3524827"/>
            <a:ext cx="1023977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6" descr="https://1.bp.blogspot.com/-eBta58Szi-E/X7NryVSawiI/AAAAAAAA-lk/KYxQBBCkSgI8IGp-cVhkh0cOL-Vzz1dFgCEwYBhgLKtQDAL1OcqyZh6GFPjaAmm6BdNSj985cCd5hVadJ2fJxVidxDnL1sxDEZOIGtnMgbs97c-CW4Ep-QoJnPfEbc1MCGI9BkxWnNJyQK_ijZ9LuEw8agwvB93kwyYOHQbs5KM38q7bkviflJADmo6FwsvsjlWcs6OBuymX3xWJcfxgO57Tb4wgj55Uj8zjRdR3wn6X0iibYBWtkg4GL4cMBfsphMpfvVUtUL4p0_gEXxI3f7jgEOJxvu2DcDz39TZWLyidultIoKJf9feHLpo2seTEFU3ZGsPrYt98UQdJfBjCHxh5cwI1z5QROudubGifrHBtxq69xZNJl_S7XcyzQ8Clsi_iEpWcswo7DAJDDautOOncK5ws0fZSC6laDJbvBbxSRJ8iLmYWJGdyk_Q1ZVDWrvpu0QT7E9_jTiAfRrI0yJjxKP4mZuolL18X992pxFxtZLjRSHId1vrD7nG3FlKhdrRrTcbPZqQgUCUz7MoQ5FBhZaGclYtE02wiM-5vStNy-gvKPPiLMNkTDyATdAj8UEJ35cdgZ7RM0VctQXwAFuW2912yD1JOw-agQ5rnpBcgWaZttvuMCf2aznpgd2UVskMLDv3xalpCbqQKUCWj7zztp8mpkMMrczf0F/s1988/%25D0%25B5%25D0%25BB%25D0%25BE%25D1%2587%25D0%25BA%25D0%25B0_+DoV+%252810%2529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64397" flipH="1">
            <a:off x="958535" y="4168140"/>
            <a:ext cx="1848319" cy="1299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6" descr="https://1.bp.blogspot.com/-eBta58Szi-E/X7NryVSawiI/AAAAAAAA-lk/KYxQBBCkSgI8IGp-cVhkh0cOL-Vzz1dFgCEwYBhgLKtQDAL1OcqyZh6GFPjaAmm6BdNSj985cCd5hVadJ2fJxVidxDnL1sxDEZOIGtnMgbs97c-CW4Ep-QoJnPfEbc1MCGI9BkxWnNJyQK_ijZ9LuEw8agwvB93kwyYOHQbs5KM38q7bkviflJADmo6FwsvsjlWcs6OBuymX3xWJcfxgO57Tb4wgj55Uj8zjRdR3wn6X0iibYBWtkg4GL4cMBfsphMpfvVUtUL4p0_gEXxI3f7jgEOJxvu2DcDz39TZWLyidultIoKJf9feHLpo2seTEFU3ZGsPrYt98UQdJfBjCHxh5cwI1z5QROudubGifrHBtxq69xZNJl_S7XcyzQ8Clsi_iEpWcswo7DAJDDautOOncK5ws0fZSC6laDJbvBbxSRJ8iLmYWJGdyk_Q1ZVDWrvpu0QT7E9_jTiAfRrI0yJjxKP4mZuolL18X992pxFxtZLjRSHId1vrD7nG3FlKhdrRrTcbPZqQgUCUz7MoQ5FBhZaGclYtE02wiM-5vStNy-gvKPPiLMNkTDyATdAj8UEJ35cdgZ7RM0VctQXwAFuW2912yD1JOw-agQ5rnpBcgWaZttvuMCf2aznpgd2UVskMLDv3xalpCbqQKUCWj7zztp8mpkMMrczf0F/s1988/%25D0%25B5%25D0%25BB%25D0%25BE%25D1%2587%25D0%25BA%25D0%25B0_+DoV+%252810%2529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64397" flipH="1">
            <a:off x="1761712" y="3709958"/>
            <a:ext cx="930888" cy="654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6" descr="https://1.bp.blogspot.com/-eBta58Szi-E/X7NryVSawiI/AAAAAAAA-lk/KYxQBBCkSgI8IGp-cVhkh0cOL-Vzz1dFgCEwYBhgLKtQDAL1OcqyZh6GFPjaAmm6BdNSj985cCd5hVadJ2fJxVidxDnL1sxDEZOIGtnMgbs97c-CW4Ep-QoJnPfEbc1MCGI9BkxWnNJyQK_ijZ9LuEw8agwvB93kwyYOHQbs5KM38q7bkviflJADmo6FwsvsjlWcs6OBuymX3xWJcfxgO57Tb4wgj55Uj8zjRdR3wn6X0iibYBWtkg4GL4cMBfsphMpfvVUtUL4p0_gEXxI3f7jgEOJxvu2DcDz39TZWLyidultIoKJf9feHLpo2seTEFU3ZGsPrYt98UQdJfBjCHxh5cwI1z5QROudubGifrHBtxq69xZNJl_S7XcyzQ8Clsi_iEpWcswo7DAJDDautOOncK5ws0fZSC6laDJbvBbxSRJ8iLmYWJGdyk_Q1ZVDWrvpu0QT7E9_jTiAfRrI0yJjxKP4mZuolL18X992pxFxtZLjRSHId1vrD7nG3FlKhdrRrTcbPZqQgUCUz7MoQ5FBhZaGclYtE02wiM-5vStNy-gvKPPiLMNkTDyATdAj8UEJ35cdgZ7RM0VctQXwAFuW2912yD1JOw-agQ5rnpBcgWaZttvuMCf2aznpgd2UVskMLDv3xalpCbqQKUCWj7zztp8mpkMMrczf0F/s1988/%25D0%25B5%25D0%25BB%25D0%25BE%25D1%2587%25D0%25BA%25D0%25B0_+DoV+%252810%252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64397" flipH="1">
            <a:off x="802552" y="4916799"/>
            <a:ext cx="2047954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s://st3.depositphotos.com/1081417/13876/i/950/depositphotos_138765174-stock-photo-bird-traces-in-fresh-snow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-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615" t="28237" r="27621" b="20834"/>
          <a:stretch/>
        </p:blipFill>
        <p:spPr bwMode="auto">
          <a:xfrm rot="5400000">
            <a:off x="-42823" y="5953879"/>
            <a:ext cx="1019933" cy="8648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8" descr="https://photoshop-kopona.com/uploads/posts/2018-09/1536402877_rowan-29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7857" l="1560" r="91576">
                        <a14:foregroundMark x1="20749" y1="55357" x2="20749" y2="55357"/>
                        <a14:foregroundMark x1="31825" y1="59821" x2="31825" y2="59821"/>
                        <a14:foregroundMark x1="23089" y1="73214" x2="23089" y2="73214"/>
                        <a14:foregroundMark x1="19033" y1="78750" x2="19033" y2="78750"/>
                        <a14:foregroundMark x1="11700" y1="41964" x2="11700" y2="41964"/>
                        <a14:foregroundMark x1="5772" y1="41429" x2="5772" y2="41429"/>
                        <a14:foregroundMark x1="2028" y1="59286" x2="2028" y2="59286"/>
                        <a14:foregroundMark x1="62090" y1="64464" x2="62090" y2="64464"/>
                        <a14:foregroundMark x1="58502" y1="60893" x2="58502" y2="60893"/>
                        <a14:foregroundMark x1="58502" y1="50179" x2="58502" y2="50179"/>
                        <a14:foregroundMark x1="58190" y1="44286" x2="58190" y2="44286"/>
                        <a14:foregroundMark x1="57098" y1="41071" x2="57098" y2="41071"/>
                        <a14:foregroundMark x1="45710" y1="48571" x2="45710" y2="48571"/>
                        <a14:foregroundMark x1="41498" y1="53036" x2="41498" y2="53036"/>
                        <a14:foregroundMark x1="40094" y1="57321" x2="42590" y2="60179"/>
                        <a14:foregroundMark x1="47426" y1="63393" x2="47426" y2="63393"/>
                        <a14:foregroundMark x1="49922" y1="63393" x2="54446" y2="69286"/>
                        <a14:foregroundMark x1="56162" y1="72857" x2="56162" y2="72857"/>
                        <a14:foregroundMark x1="60374" y1="73750" x2="64431" y2="78393"/>
                        <a14:foregroundMark x1="65211" y1="79643" x2="65211" y2="81964"/>
                        <a14:foregroundMark x1="65211" y1="87500" x2="65211" y2="87500"/>
                        <a14:foregroundMark x1="54758" y1="93571" x2="54758" y2="93571"/>
                        <a14:foregroundMark x1="54758" y1="84464" x2="54758" y2="84464"/>
                        <a14:foregroundMark x1="51326" y1="81250" x2="51326" y2="81250"/>
                        <a14:foregroundMark x1="47114" y1="87500" x2="47114" y2="87500"/>
                        <a14:foregroundMark x1="44618" y1="80357" x2="44618" y2="80357"/>
                        <a14:foregroundMark x1="41966" y1="80357" x2="41966" y2="80357"/>
                        <a14:foregroundMark x1="39782" y1="78393" x2="39782" y2="78393"/>
                        <a14:foregroundMark x1="34633" y1="75179" x2="34633" y2="75179"/>
                        <a14:foregroundMark x1="25273" y1="56250" x2="25273" y2="56250"/>
                        <a14:foregroundMark x1="27301" y1="43393" x2="27301" y2="43393"/>
                        <a14:foregroundMark x1="33229" y1="45536" x2="36037" y2="45536"/>
                        <a14:foregroundMark x1="41498" y1="43036" x2="41498" y2="43036"/>
                        <a14:foregroundMark x1="50858" y1="42321" x2="50858" y2="42321"/>
                        <a14:foregroundMark x1="51638" y1="38750" x2="51638" y2="38750"/>
                        <a14:foregroundMark x1="55382" y1="35536" x2="55382" y2="35536"/>
                        <a14:foregroundMark x1="56786" y1="28393" x2="56786" y2="28393"/>
                        <a14:foregroundMark x1="60686" y1="21250" x2="60686" y2="21250"/>
                        <a14:foregroundMark x1="62090" y1="14464" x2="62090" y2="14464"/>
                        <a14:foregroundMark x1="84867" y1="68036" x2="84867" y2="68036"/>
                        <a14:foregroundMark x1="78627" y1="86429" x2="78627" y2="86429"/>
                        <a14:foregroundMark x1="82215" y1="57857" x2="82215" y2="57857"/>
                        <a14:foregroundMark x1="81747" y1="50179" x2="81747" y2="50179"/>
                        <a14:foregroundMark x1="85647" y1="58214" x2="85647" y2="58214"/>
                        <a14:foregroundMark x1="91576" y1="68036" x2="91576" y2="68036"/>
                        <a14:foregroundMark x1="87363" y1="85179" x2="87363" y2="85179"/>
                        <a14:foregroundMark x1="50546" y1="97857" x2="50546" y2="97857"/>
                        <a14:foregroundMark x1="47426" y1="92321" x2="47426" y2="92321"/>
                        <a14:backgroundMark x1="14509" y1="16071" x2="14509" y2="16071"/>
                        <a14:backgroundMark x1="28393" y1="16071" x2="28393" y2="16071"/>
                        <a14:backgroundMark x1="81123" y1="18036" x2="81123" y2="18036"/>
                        <a14:backgroundMark x1="96724" y1="18036" x2="96724" y2="18036"/>
                        <a14:backgroundMark x1="6864" y1="90714" x2="6864" y2="90714"/>
                        <a14:backgroundMark x1="97036" y1="90000" x2="97036" y2="90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19887" flipH="1">
            <a:off x="517251" y="2245199"/>
            <a:ext cx="709240" cy="619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https://i2.wp.com/vdetstve.net/wp-content/uploads/2015/11/chem-kormit-sinits-zimoy-v-kotmushke-foto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2733" b="96933" l="4400" r="90000">
                        <a14:foregroundMark x1="15500" y1="42220" x2="15500" y2="42220"/>
                        <a14:foregroundMark x1="12133" y1="21249" x2="12133" y2="21249"/>
                        <a14:foregroundMark x1="26567" y1="61517" x2="26567" y2="61517"/>
                        <a14:foregroundMark x1="43433" y1="77635" x2="43433" y2="77635"/>
                        <a14:foregroundMark x1="50633" y1="68767" x2="50633" y2="68767"/>
                        <a14:foregroundMark x1="7300" y1="34969" x2="7300" y2="34969"/>
                        <a14:foregroundMark x1="4433" y1="69604" x2="4433" y2="69604"/>
                        <a14:foregroundMark x1="20800" y1="86503" x2="20800" y2="86503"/>
                        <a14:foregroundMark x1="22733" y1="96988" x2="22733" y2="96988"/>
                        <a14:foregroundMark x1="24167" y1="5968" x2="24167" y2="5968"/>
                        <a14:foregroundMark x1="25600" y1="2733" x2="25600" y2="2733"/>
                        <a14:foregroundMark x1="37167" y1="86503" x2="37167" y2="86503"/>
                        <a14:backgroundMark x1="55933" y1="43837" x2="55933" y2="43837"/>
                        <a14:backgroundMark x1="56433" y1="33352" x2="56433" y2="33352"/>
                        <a14:backgroundMark x1="46300" y1="21249" x2="46300" y2="21249"/>
                        <a14:backgroundMark x1="76167" y1="33352" x2="76167" y2="33352"/>
                        <a14:backgroundMark x1="81467" y1="67206" x2="81467" y2="67206"/>
                        <a14:backgroundMark x1="78100" y1="26882" x2="78100" y2="26882"/>
                        <a14:backgroundMark x1="78100" y1="2733" x2="78100" y2="27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2892" y="2196443"/>
            <a:ext cx="1383528" cy="1314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https://img-fotki.yandex.ru/get/6002/adamenkovika.4/0_47997_8cb1d3b4_XL"/>
          <p:cNvPicPr>
            <a:picLocks noChangeAspect="1" noChangeArrowheads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718" r="1158" b="32488"/>
          <a:stretch/>
        </p:blipFill>
        <p:spPr bwMode="auto">
          <a:xfrm>
            <a:off x="1915223" y="6204140"/>
            <a:ext cx="2656777" cy="6812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https://cdn4.imgbb.ru/user/51/514110/201610/b292c9db936ef8fabccca7d0a6c5691c.jpg"/>
          <p:cNvPicPr>
            <a:picLocks noChangeAspect="1" noChangeArrowheads="1"/>
          </p:cNvPicPr>
          <p:nvPr/>
        </p:nvPicPr>
        <p:blipFill rotWithShape="1"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60720" b="83885" l="64760" r="79849">
                        <a14:foregroundMark x1="68701" y1="74567" x2="68701" y2="74567"/>
                        <a14:foregroundMark x1="76104" y1="69377" x2="76104" y2="69377"/>
                        <a14:foregroundMark x1="76234" y1="73010" x2="76234" y2="73010"/>
                        <a14:foregroundMark x1="67792" y1="82353" x2="67792" y2="82353"/>
                        <a14:foregroundMark x1="69221" y1="69896" x2="69221" y2="69896"/>
                        <a14:backgroundMark x1="67792" y1="62803" x2="67792" y2="62803"/>
                        <a14:backgroundMark x1="75714" y1="80969" x2="75714" y2="809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2874" t="57824" r="18265" b="13219"/>
          <a:stretch/>
        </p:blipFill>
        <p:spPr bwMode="auto">
          <a:xfrm rot="16200000" flipH="1">
            <a:off x="4994123" y="5833526"/>
            <a:ext cx="1079760" cy="1244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2" descr="http://img-fotki.yandex.ru/get/6515/66124276.f0/0_89c8f_b577000a_XL.jp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" y="785794"/>
            <a:ext cx="2304256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6" descr="https://st3.depositphotos.com/1081417/13876/i/950/depositphotos_138765174-stock-photo-bird-traces-in-fresh-snow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-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615" t="28237" r="27621" b="20834"/>
          <a:stretch/>
        </p:blipFill>
        <p:spPr bwMode="auto">
          <a:xfrm rot="5400000">
            <a:off x="533241" y="5954791"/>
            <a:ext cx="1019933" cy="8648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8" descr="https://photoshop-kopona.com/uploads/posts/2018-09/1536402877_rowan-29.jp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ackgroundRemoval t="10000" b="97857" l="1560" r="91576">
                        <a14:foregroundMark x1="20749" y1="55357" x2="20749" y2="55357"/>
                        <a14:foregroundMark x1="31825" y1="59821" x2="31825" y2="59821"/>
                        <a14:foregroundMark x1="23089" y1="73214" x2="23089" y2="73214"/>
                        <a14:foregroundMark x1="19033" y1="78750" x2="19033" y2="78750"/>
                        <a14:foregroundMark x1="11700" y1="41964" x2="11700" y2="41964"/>
                        <a14:foregroundMark x1="5772" y1="41429" x2="5772" y2="41429"/>
                        <a14:foregroundMark x1="2028" y1="59286" x2="2028" y2="59286"/>
                        <a14:foregroundMark x1="62090" y1="64464" x2="62090" y2="64464"/>
                        <a14:foregroundMark x1="58502" y1="60893" x2="58502" y2="60893"/>
                        <a14:foregroundMark x1="58502" y1="50179" x2="58502" y2="50179"/>
                        <a14:foregroundMark x1="58190" y1="44286" x2="58190" y2="44286"/>
                        <a14:foregroundMark x1="57098" y1="41071" x2="57098" y2="41071"/>
                        <a14:foregroundMark x1="45710" y1="48571" x2="45710" y2="48571"/>
                        <a14:foregroundMark x1="41498" y1="53036" x2="41498" y2="53036"/>
                        <a14:foregroundMark x1="40094" y1="57321" x2="42590" y2="60179"/>
                        <a14:foregroundMark x1="47426" y1="63393" x2="47426" y2="63393"/>
                        <a14:foregroundMark x1="49922" y1="63393" x2="54446" y2="69286"/>
                        <a14:foregroundMark x1="56162" y1="72857" x2="56162" y2="72857"/>
                        <a14:foregroundMark x1="60374" y1="73750" x2="64431" y2="78393"/>
                        <a14:foregroundMark x1="65211" y1="79643" x2="65211" y2="81964"/>
                        <a14:foregroundMark x1="65211" y1="87500" x2="65211" y2="87500"/>
                        <a14:foregroundMark x1="54758" y1="93571" x2="54758" y2="93571"/>
                        <a14:foregroundMark x1="54758" y1="84464" x2="54758" y2="84464"/>
                        <a14:foregroundMark x1="51326" y1="81250" x2="51326" y2="81250"/>
                        <a14:foregroundMark x1="47114" y1="87500" x2="47114" y2="87500"/>
                        <a14:foregroundMark x1="44618" y1="80357" x2="44618" y2="80357"/>
                        <a14:foregroundMark x1="41966" y1="80357" x2="41966" y2="80357"/>
                        <a14:foregroundMark x1="39782" y1="78393" x2="39782" y2="78393"/>
                        <a14:foregroundMark x1="34633" y1="75179" x2="34633" y2="75179"/>
                        <a14:foregroundMark x1="25273" y1="56250" x2="25273" y2="56250"/>
                        <a14:foregroundMark x1="27301" y1="43393" x2="27301" y2="43393"/>
                        <a14:foregroundMark x1="33229" y1="45536" x2="36037" y2="45536"/>
                        <a14:foregroundMark x1="41498" y1="43036" x2="41498" y2="43036"/>
                        <a14:foregroundMark x1="50858" y1="42321" x2="50858" y2="42321"/>
                        <a14:foregroundMark x1="51638" y1="38750" x2="51638" y2="38750"/>
                        <a14:foregroundMark x1="55382" y1="35536" x2="55382" y2="35536"/>
                        <a14:foregroundMark x1="56786" y1="28393" x2="56786" y2="28393"/>
                        <a14:foregroundMark x1="60686" y1="21250" x2="60686" y2="21250"/>
                        <a14:foregroundMark x1="62090" y1="14464" x2="62090" y2="14464"/>
                        <a14:foregroundMark x1="84867" y1="68036" x2="84867" y2="68036"/>
                        <a14:foregroundMark x1="78627" y1="86429" x2="78627" y2="86429"/>
                        <a14:foregroundMark x1="82215" y1="57857" x2="82215" y2="57857"/>
                        <a14:foregroundMark x1="81747" y1="50179" x2="81747" y2="50179"/>
                        <a14:foregroundMark x1="85647" y1="58214" x2="85647" y2="58214"/>
                        <a14:foregroundMark x1="91576" y1="68036" x2="91576" y2="68036"/>
                        <a14:foregroundMark x1="87363" y1="85179" x2="87363" y2="85179"/>
                        <a14:foregroundMark x1="50546" y1="97857" x2="50546" y2="97857"/>
                        <a14:foregroundMark x1="47426" y1="92321" x2="47426" y2="92321"/>
                        <a14:backgroundMark x1="14509" y1="16071" x2="14509" y2="16071"/>
                        <a14:backgroundMark x1="28393" y1="16071" x2="28393" y2="16071"/>
                        <a14:backgroundMark x1="81123" y1="18036" x2="81123" y2="18036"/>
                        <a14:backgroundMark x1="96724" y1="18036" x2="96724" y2="18036"/>
                        <a14:backgroundMark x1="6864" y1="90714" x2="6864" y2="90714"/>
                        <a14:backgroundMark x1="97036" y1="90000" x2="97036" y2="90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99592" y="6121751"/>
            <a:ext cx="709240" cy="619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4" descr="http://img-fotki.yandex.ru/get/15582/200418627.42/0_114c75_201ca17e_orig.png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22946" flipH="1">
            <a:off x="2107753" y="2620217"/>
            <a:ext cx="1145017" cy="619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18" descr="http://img-fotki.yandex.ru/get/221708/200418627.1d6/0_1a0683_e45b32ba_orig.pn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82633" flipH="1">
            <a:off x="3771344" y="312960"/>
            <a:ext cx="2808312" cy="2739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32" descr="https://10kor.ru/upload/medialibrary/184/184e73acc4794fd6a9316b4585145a62.png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143636" y="693866"/>
            <a:ext cx="1714512" cy="2520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7"/>
          <p:cNvPicPr>
            <a:picLocks noChangeAspect="1" noChangeArrowheads="1"/>
          </p:cNvPicPr>
          <p:nvPr/>
        </p:nvPicPr>
        <p:blipFill rotWithShape="1">
          <a:blip r:embed="rId26" cstate="print">
            <a:lum contrast="-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12" t="53840"/>
          <a:stretch/>
        </p:blipFill>
        <p:spPr bwMode="auto">
          <a:xfrm>
            <a:off x="5143504" y="4214818"/>
            <a:ext cx="3779084" cy="26431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" name="Picture 14" descr="https://lens-club.ru/public/files/users/image/loxia_scotica.jpg"/>
          <p:cNvPicPr>
            <a:picLocks noChangeAspect="1" noChangeArrowheads="1"/>
          </p:cNvPicPr>
          <p:nvPr/>
        </p:nvPicPr>
        <p:blipFill>
          <a:blip r:embed="rId27"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backgroundRemoval t="10000" b="90000" l="10000" r="90000">
                        <a14:foregroundMark x1="51250" y1="53000" x2="51250" y2="53000"/>
                        <a14:foregroundMark x1="59750" y1="33000" x2="59750" y2="33000"/>
                        <a14:foregroundMark x1="68250" y1="17500" x2="68250" y2="17500"/>
                        <a14:foregroundMark x1="73750" y1="39250" x2="73750" y2="39250"/>
                        <a14:backgroundMark x1="54250" y1="76250" x2="54250" y2="76250"/>
                        <a14:backgroundMark x1="78500" y1="74750" x2="78500" y2="74750"/>
                        <a14:backgroundMark x1="20250" y1="28250" x2="20250" y2="28250"/>
                        <a14:backgroundMark x1="47500" y1="71000" x2="47500" y2="71000"/>
                        <a14:backgroundMark x1="55250" y1="64750" x2="55250" y2="64750"/>
                      </a14:backgroundRemoval>
                    </a14:imgEffect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3212976"/>
            <a:ext cx="1800200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8" descr="https://assets.webiconspng.com/uploads/2017/09/Sparrow-PNG-Image-32402.png"/>
          <p:cNvPicPr>
            <a:picLocks noChangeAspect="1" noChangeArrowheads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4080" y="5589240"/>
            <a:ext cx="1600088" cy="1097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40" descr="http://pngimg.com/uploads/pigeon/pigeon_PNG54592.png"/>
          <p:cNvPicPr>
            <a:picLocks noChangeAspect="1" noChangeArrowheads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7368" y="4545224"/>
            <a:ext cx="2434632" cy="21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81323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img0.liveinternet.ru/images/attach/c/4/84/4/84004318_bfdbeac4cada8c57e03e15f2a731a36e_4f5cf34e46badcb81eabe01a2e97b3a5_13219335257_100px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27384"/>
            <a:ext cx="9180000" cy="688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s://1.bp.blogspot.com/-eBta58Szi-E/X7NryVSawiI/AAAAAAAA-lk/KYxQBBCkSgI8IGp-cVhkh0cOL-Vzz1dFgCEwYBhgLKtQDAL1OcqyZh6GFPjaAmm6BdNSj985cCd5hVadJ2fJxVidxDnL1sxDEZOIGtnMgbs97c-CW4Ep-QoJnPfEbc1MCGI9BkxWnNJyQK_ijZ9LuEw8agwvB93kwyYOHQbs5KM38q7bkviflJADmo6FwsvsjlWcs6OBuymX3xWJcfxgO57Tb4wgj55Uj8zjRdR3wn6X0iibYBWtkg4GL4cMBfsphMpfvVUtUL4p0_gEXxI3f7jgEOJxvu2DcDz39TZWLyidultIoKJf9feHLpo2seTEFU3ZGsPrYt98UQdJfBjCHxh5cwI1z5QROudubGifrHBtxq69xZNJl_S7XcyzQ8Clsi_iEpWcswo7DAJDDautOOncK5ws0fZSC6laDJbvBbxSRJ8iLmYWJGdyk_Q1ZVDWrvpu0QT7E9_jTiAfRrI0yJjxKP4mZuolL18X992pxFxtZLjRSHId1vrD7nG3FlKhdrRrTcbPZqQgUCUz7MoQ5FBhZaGclYtE02wiM-5vStNy-gvKPPiLMNkTDyATdAj8UEJ35cdgZ7RM0VctQXwAFuW2912yD1JOw-agQ5rnpBcgWaZttvuMCf2aznpgd2UVskMLDv3xalpCbqQKUCWj7zztp8mpkMMrczf0F/s1988/%25D0%25B5%25D0%25BB%25D0%25BE%25D1%2587%25D0%25BA%25D0%25B0_+DoV+%252810%252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35603">
            <a:off x="2123728" y="4797152"/>
            <a:ext cx="2047954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6" descr="https://1.bp.blogspot.com/-eBta58Szi-E/X7NryVSawiI/AAAAAAAA-lk/KYxQBBCkSgI8IGp-cVhkh0cOL-Vzz1dFgCEwYBhgLKtQDAL1OcqyZh6GFPjaAmm6BdNSj985cCd5hVadJ2fJxVidxDnL1sxDEZOIGtnMgbs97c-CW4Ep-QoJnPfEbc1MCGI9BkxWnNJyQK_ijZ9LuEw8agwvB93kwyYOHQbs5KM38q7bkviflJADmo6FwsvsjlWcs6OBuymX3xWJcfxgO57Tb4wgj55Uj8zjRdR3wn6X0iibYBWtkg4GL4cMBfsphMpfvVUtUL4p0_gEXxI3f7jgEOJxvu2DcDz39TZWLyidultIoKJf9feHLpo2seTEFU3ZGsPrYt98UQdJfBjCHxh5cwI1z5QROudubGifrHBtxq69xZNJl_S7XcyzQ8Clsi_iEpWcswo7DAJDDautOOncK5ws0fZSC6laDJbvBbxSRJ8iLmYWJGdyk_Q1ZVDWrvpu0QT7E9_jTiAfRrI0yJjxKP4mZuolL18X992pxFxtZLjRSHId1vrD7nG3FlKhdrRrTcbPZqQgUCUz7MoQ5FBhZaGclYtE02wiM-5vStNy-gvKPPiLMNkTDyATdAj8UEJ35cdgZ7RM0VctQXwAFuW2912yD1JOw-agQ5rnpBcgWaZttvuMCf2aznpgd2UVskMLDv3xalpCbqQKUCWj7zztp8mpkMMrczf0F/s1988/%25D0%25B5%25D0%25BB%25D0%25BE%25D1%2587%25D0%25BA%25D0%25B0_+DoV+%252810%2529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35603">
            <a:off x="2269762" y="4015740"/>
            <a:ext cx="1848319" cy="1299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6" descr="https://1.bp.blogspot.com/-eBta58Szi-E/X7NryVSawiI/AAAAAAAA-lk/KYxQBBCkSgI8IGp-cVhkh0cOL-Vzz1dFgCEwYBhgLKtQDAL1OcqyZh6GFPjaAmm6BdNSj985cCd5hVadJ2fJxVidxDnL1sxDEZOIGtnMgbs97c-CW4Ep-QoJnPfEbc1MCGI9BkxWnNJyQK_ijZ9LuEw8agwvB93kwyYOHQbs5KM38q7bkviflJADmo6FwsvsjlWcs6OBuymX3xWJcfxgO57Tb4wgj55Uj8zjRdR3wn6X0iibYBWtkg4GL4cMBfsphMpfvVUtUL4p0_gEXxI3f7jgEOJxvu2DcDz39TZWLyidultIoKJf9feHLpo2seTEFU3ZGsPrYt98UQdJfBjCHxh5cwI1z5QROudubGifrHBtxq69xZNJl_S7XcyzQ8Clsi_iEpWcswo7DAJDDautOOncK5ws0fZSC6laDJbvBbxSRJ8iLmYWJGdyk_Q1ZVDWrvpu0QT7E9_jTiAfRrI0yJjxKP4mZuolL18X992pxFxtZLjRSHId1vrD7nG3FlKhdrRrTcbPZqQgUCUz7MoQ5FBhZaGclYtE02wiM-5vStNy-gvKPPiLMNkTDyATdAj8UEJ35cdgZ7RM0VctQXwAFuW2912yD1JOw-agQ5rnpBcgWaZttvuMCf2aznpgd2UVskMLDv3xalpCbqQKUCWj7zztp8mpkMMrczf0F/s1988/%25D0%25B5%25D0%25BB%25D0%25BE%25D1%2587%25D0%25BA%25D0%25B0_+DoV+%252810%2529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35603">
            <a:off x="2291232" y="3524827"/>
            <a:ext cx="1023977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6" descr="https://1.bp.blogspot.com/-eBta58Szi-E/X7NryVSawiI/AAAAAAAA-lk/KYxQBBCkSgI8IGp-cVhkh0cOL-Vzz1dFgCEwYBhgLKtQDAL1OcqyZh6GFPjaAmm6BdNSj985cCd5hVadJ2fJxVidxDnL1sxDEZOIGtnMgbs97c-CW4Ep-QoJnPfEbc1MCGI9BkxWnNJyQK_ijZ9LuEw8agwvB93kwyYOHQbs5KM38q7bkviflJADmo6FwsvsjlWcs6OBuymX3xWJcfxgO57Tb4wgj55Uj8zjRdR3wn6X0iibYBWtkg4GL4cMBfsphMpfvVUtUL4p0_gEXxI3f7jgEOJxvu2DcDz39TZWLyidultIoKJf9feHLpo2seTEFU3ZGsPrYt98UQdJfBjCHxh5cwI1z5QROudubGifrHBtxq69xZNJl_S7XcyzQ8Clsi_iEpWcswo7DAJDDautOOncK5ws0fZSC6laDJbvBbxSRJ8iLmYWJGdyk_Q1ZVDWrvpu0QT7E9_jTiAfRrI0yJjxKP4mZuolL18X992pxFxtZLjRSHId1vrD7nG3FlKhdrRrTcbPZqQgUCUz7MoQ5FBhZaGclYtE02wiM-5vStNy-gvKPPiLMNkTDyATdAj8UEJ35cdgZ7RM0VctQXwAFuW2912yD1JOw-agQ5rnpBcgWaZttvuMCf2aznpgd2UVskMLDv3xalpCbqQKUCWj7zztp8mpkMMrczf0F/s1988/%25D0%25B5%25D0%25BB%25D0%25BE%25D1%2587%25D0%25BA%25D0%25B0_+DoV+%252810%2529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64397" flipH="1">
            <a:off x="958535" y="4168140"/>
            <a:ext cx="1848319" cy="1299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6" descr="https://1.bp.blogspot.com/-eBta58Szi-E/X7NryVSawiI/AAAAAAAA-lk/KYxQBBCkSgI8IGp-cVhkh0cOL-Vzz1dFgCEwYBhgLKtQDAL1OcqyZh6GFPjaAmm6BdNSj985cCd5hVadJ2fJxVidxDnL1sxDEZOIGtnMgbs97c-CW4Ep-QoJnPfEbc1MCGI9BkxWnNJyQK_ijZ9LuEw8agwvB93kwyYOHQbs5KM38q7bkviflJADmo6FwsvsjlWcs6OBuymX3xWJcfxgO57Tb4wgj55Uj8zjRdR3wn6X0iibYBWtkg4GL4cMBfsphMpfvVUtUL4p0_gEXxI3f7jgEOJxvu2DcDz39TZWLyidultIoKJf9feHLpo2seTEFU3ZGsPrYt98UQdJfBjCHxh5cwI1z5QROudubGifrHBtxq69xZNJl_S7XcyzQ8Clsi_iEpWcswo7DAJDDautOOncK5ws0fZSC6laDJbvBbxSRJ8iLmYWJGdyk_Q1ZVDWrvpu0QT7E9_jTiAfRrI0yJjxKP4mZuolL18X992pxFxtZLjRSHId1vrD7nG3FlKhdrRrTcbPZqQgUCUz7MoQ5FBhZaGclYtE02wiM-5vStNy-gvKPPiLMNkTDyATdAj8UEJ35cdgZ7RM0VctQXwAFuW2912yD1JOw-agQ5rnpBcgWaZttvuMCf2aznpgd2UVskMLDv3xalpCbqQKUCWj7zztp8mpkMMrczf0F/s1988/%25D0%25B5%25D0%25BB%25D0%25BE%25D1%2587%25D0%25BA%25D0%25B0_+DoV+%252810%2529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64397" flipH="1">
            <a:off x="1761712" y="3709958"/>
            <a:ext cx="930888" cy="654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https://assets.webiconspng.com/uploads/2017/09/Sparrow-PNG-Image-32402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9400" y="5599054"/>
            <a:ext cx="1600088" cy="1097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https://img-fotki.yandex.ru/get/6002/adamenkovika.4/0_47997_8cb1d3b4_XL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718" r="1158" b="32488"/>
          <a:stretch/>
        </p:blipFill>
        <p:spPr bwMode="auto">
          <a:xfrm>
            <a:off x="-36512" y="6204140"/>
            <a:ext cx="2656777" cy="6812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6" descr="https://1.bp.blogspot.com/-eBta58Szi-E/X7NryVSawiI/AAAAAAAA-lk/KYxQBBCkSgI8IGp-cVhkh0cOL-Vzz1dFgCEwYBhgLKtQDAL1OcqyZh6GFPjaAmm6BdNSj985cCd5hVadJ2fJxVidxDnL1sxDEZOIGtnMgbs97c-CW4Ep-QoJnPfEbc1MCGI9BkxWnNJyQK_ijZ9LuEw8agwvB93kwyYOHQbs5KM38q7bkviflJADmo6FwsvsjlWcs6OBuymX3xWJcfxgO57Tb4wgj55Uj8zjRdR3wn6X0iibYBWtkg4GL4cMBfsphMpfvVUtUL4p0_gEXxI3f7jgEOJxvu2DcDz39TZWLyidultIoKJf9feHLpo2seTEFU3ZGsPrYt98UQdJfBjCHxh5cwI1z5QROudubGifrHBtxq69xZNJl_S7XcyzQ8Clsi_iEpWcswo7DAJDDautOOncK5ws0fZSC6laDJbvBbxSRJ8iLmYWJGdyk_Q1ZVDWrvpu0QT7E9_jTiAfRrI0yJjxKP4mZuolL18X992pxFxtZLjRSHId1vrD7nG3FlKhdrRrTcbPZqQgUCUz7MoQ5FBhZaGclYtE02wiM-5vStNy-gvKPPiLMNkTDyATdAj8UEJ35cdgZ7RM0VctQXwAFuW2912yD1JOw-agQ5rnpBcgWaZttvuMCf2aznpgd2UVskMLDv3xalpCbqQKUCWj7zztp8mpkMMrczf0F/s1988/%25D0%25B5%25D0%25BB%25D0%25BE%25D1%2587%25D0%25BA%25D0%25B0_+DoV+%252810%252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64397" flipH="1">
            <a:off x="802552" y="4916799"/>
            <a:ext cx="2047954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8" descr="https://photoshop-kopona.com/uploads/posts/2018-09/1536402877_rowan-29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7857" l="1560" r="91576">
                        <a14:foregroundMark x1="20749" y1="55357" x2="20749" y2="55357"/>
                        <a14:foregroundMark x1="31825" y1="59821" x2="31825" y2="59821"/>
                        <a14:foregroundMark x1="23089" y1="73214" x2="23089" y2="73214"/>
                        <a14:foregroundMark x1="19033" y1="78750" x2="19033" y2="78750"/>
                        <a14:foregroundMark x1="11700" y1="41964" x2="11700" y2="41964"/>
                        <a14:foregroundMark x1="5772" y1="41429" x2="5772" y2="41429"/>
                        <a14:foregroundMark x1="2028" y1="59286" x2="2028" y2="59286"/>
                        <a14:foregroundMark x1="62090" y1="64464" x2="62090" y2="64464"/>
                        <a14:foregroundMark x1="58502" y1="60893" x2="58502" y2="60893"/>
                        <a14:foregroundMark x1="58502" y1="50179" x2="58502" y2="50179"/>
                        <a14:foregroundMark x1="58190" y1="44286" x2="58190" y2="44286"/>
                        <a14:foregroundMark x1="57098" y1="41071" x2="57098" y2="41071"/>
                        <a14:foregroundMark x1="45710" y1="48571" x2="45710" y2="48571"/>
                        <a14:foregroundMark x1="41498" y1="53036" x2="41498" y2="53036"/>
                        <a14:foregroundMark x1="40094" y1="57321" x2="42590" y2="60179"/>
                        <a14:foregroundMark x1="47426" y1="63393" x2="47426" y2="63393"/>
                        <a14:foregroundMark x1="49922" y1="63393" x2="54446" y2="69286"/>
                        <a14:foregroundMark x1="56162" y1="72857" x2="56162" y2="72857"/>
                        <a14:foregroundMark x1="60374" y1="73750" x2="64431" y2="78393"/>
                        <a14:foregroundMark x1="65211" y1="79643" x2="65211" y2="81964"/>
                        <a14:foregroundMark x1="65211" y1="87500" x2="65211" y2="87500"/>
                        <a14:foregroundMark x1="54758" y1="93571" x2="54758" y2="93571"/>
                        <a14:foregroundMark x1="54758" y1="84464" x2="54758" y2="84464"/>
                        <a14:foregroundMark x1="51326" y1="81250" x2="51326" y2="81250"/>
                        <a14:foregroundMark x1="47114" y1="87500" x2="47114" y2="87500"/>
                        <a14:foregroundMark x1="44618" y1="80357" x2="44618" y2="80357"/>
                        <a14:foregroundMark x1="41966" y1="80357" x2="41966" y2="80357"/>
                        <a14:foregroundMark x1="39782" y1="78393" x2="39782" y2="78393"/>
                        <a14:foregroundMark x1="34633" y1="75179" x2="34633" y2="75179"/>
                        <a14:foregroundMark x1="25273" y1="56250" x2="25273" y2="56250"/>
                        <a14:foregroundMark x1="27301" y1="43393" x2="27301" y2="43393"/>
                        <a14:foregroundMark x1="33229" y1="45536" x2="36037" y2="45536"/>
                        <a14:foregroundMark x1="41498" y1="43036" x2="41498" y2="43036"/>
                        <a14:foregroundMark x1="50858" y1="42321" x2="50858" y2="42321"/>
                        <a14:foregroundMark x1="51638" y1="38750" x2="51638" y2="38750"/>
                        <a14:foregroundMark x1="55382" y1="35536" x2="55382" y2="35536"/>
                        <a14:foregroundMark x1="56786" y1="28393" x2="56786" y2="28393"/>
                        <a14:foregroundMark x1="60686" y1="21250" x2="60686" y2="21250"/>
                        <a14:foregroundMark x1="62090" y1="14464" x2="62090" y2="14464"/>
                        <a14:foregroundMark x1="84867" y1="68036" x2="84867" y2="68036"/>
                        <a14:foregroundMark x1="78627" y1="86429" x2="78627" y2="86429"/>
                        <a14:foregroundMark x1="82215" y1="57857" x2="82215" y2="57857"/>
                        <a14:foregroundMark x1="81747" y1="50179" x2="81747" y2="50179"/>
                        <a14:foregroundMark x1="85647" y1="58214" x2="85647" y2="58214"/>
                        <a14:foregroundMark x1="91576" y1="68036" x2="91576" y2="68036"/>
                        <a14:foregroundMark x1="87363" y1="85179" x2="87363" y2="85179"/>
                        <a14:foregroundMark x1="50546" y1="97857" x2="50546" y2="97857"/>
                        <a14:foregroundMark x1="47426" y1="92321" x2="47426" y2="92321"/>
                        <a14:backgroundMark x1="14509" y1="16071" x2="14509" y2="16071"/>
                        <a14:backgroundMark x1="28393" y1="16071" x2="28393" y2="16071"/>
                        <a14:backgroundMark x1="81123" y1="18036" x2="81123" y2="18036"/>
                        <a14:backgroundMark x1="96724" y1="18036" x2="96724" y2="18036"/>
                        <a14:backgroundMark x1="6864" y1="90714" x2="6864" y2="90714"/>
                        <a14:backgroundMark x1="97036" y1="90000" x2="97036" y2="90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19887" flipH="1">
            <a:off x="517251" y="2245199"/>
            <a:ext cx="709240" cy="619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https://i2.wp.com/vdetstve.net/wp-content/uploads/2015/11/chem-kormit-sinits-zimoy-v-kotmushke-foto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2733" b="96933" l="4400" r="90000">
                        <a14:foregroundMark x1="15500" y1="42220" x2="15500" y2="42220"/>
                        <a14:foregroundMark x1="12133" y1="21249" x2="12133" y2="21249"/>
                        <a14:foregroundMark x1="26567" y1="61517" x2="26567" y2="61517"/>
                        <a14:foregroundMark x1="43433" y1="77635" x2="43433" y2="77635"/>
                        <a14:foregroundMark x1="50633" y1="68767" x2="50633" y2="68767"/>
                        <a14:foregroundMark x1="7300" y1="34969" x2="7300" y2="34969"/>
                        <a14:foregroundMark x1="4433" y1="69604" x2="4433" y2="69604"/>
                        <a14:foregroundMark x1="20800" y1="86503" x2="20800" y2="86503"/>
                        <a14:foregroundMark x1="22733" y1="96988" x2="22733" y2="96988"/>
                        <a14:foregroundMark x1="24167" y1="5968" x2="24167" y2="5968"/>
                        <a14:foregroundMark x1="25600" y1="2733" x2="25600" y2="2733"/>
                        <a14:foregroundMark x1="37167" y1="86503" x2="37167" y2="86503"/>
                        <a14:backgroundMark x1="55933" y1="43837" x2="55933" y2="43837"/>
                        <a14:backgroundMark x1="56433" y1="33352" x2="56433" y2="33352"/>
                        <a14:backgroundMark x1="46300" y1="21249" x2="46300" y2="21249"/>
                        <a14:backgroundMark x1="76167" y1="33352" x2="76167" y2="33352"/>
                        <a14:backgroundMark x1="81467" y1="67206" x2="81467" y2="67206"/>
                        <a14:backgroundMark x1="78100" y1="26882" x2="78100" y2="26882"/>
                        <a14:backgroundMark x1="78100" y1="2733" x2="78100" y2="27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2892" y="2196443"/>
            <a:ext cx="1383528" cy="1314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https://cdn4.imgbb.ru/user/51/514110/201610/b292c9db936ef8fabccca7d0a6c5691c.jpg"/>
          <p:cNvPicPr>
            <a:picLocks noChangeAspect="1" noChangeArrowheads="1"/>
          </p:cNvPicPr>
          <p:nvPr/>
        </p:nvPicPr>
        <p:blipFill rotWithShape="1"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60720" b="83885" l="64760" r="79849">
                        <a14:foregroundMark x1="68701" y1="74567" x2="68701" y2="74567"/>
                        <a14:foregroundMark x1="76104" y1="69377" x2="76104" y2="69377"/>
                        <a14:foregroundMark x1="76234" y1="73010" x2="76234" y2="73010"/>
                        <a14:foregroundMark x1="67792" y1="82353" x2="67792" y2="82353"/>
                        <a14:foregroundMark x1="69221" y1="69896" x2="69221" y2="69896"/>
                        <a14:backgroundMark x1="67792" y1="62803" x2="67792" y2="62803"/>
                        <a14:backgroundMark x1="75714" y1="80969" x2="75714" y2="809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2874" t="57824" r="18265" b="13219"/>
          <a:stretch/>
        </p:blipFill>
        <p:spPr bwMode="auto">
          <a:xfrm rot="16200000" flipH="1">
            <a:off x="4922115" y="5833526"/>
            <a:ext cx="1079760" cy="1244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8" descr="https://photoshop-kopona.com/uploads/posts/2018-09/1536402877_rowan-29.jp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10000" b="97857" l="1560" r="91576">
                        <a14:foregroundMark x1="20749" y1="55357" x2="20749" y2="55357"/>
                        <a14:foregroundMark x1="31825" y1="59821" x2="31825" y2="59821"/>
                        <a14:foregroundMark x1="23089" y1="73214" x2="23089" y2="73214"/>
                        <a14:foregroundMark x1="19033" y1="78750" x2="19033" y2="78750"/>
                        <a14:foregroundMark x1="11700" y1="41964" x2="11700" y2="41964"/>
                        <a14:foregroundMark x1="5772" y1="41429" x2="5772" y2="41429"/>
                        <a14:foregroundMark x1="2028" y1="59286" x2="2028" y2="59286"/>
                        <a14:foregroundMark x1="62090" y1="64464" x2="62090" y2="64464"/>
                        <a14:foregroundMark x1="58502" y1="60893" x2="58502" y2="60893"/>
                        <a14:foregroundMark x1="58502" y1="50179" x2="58502" y2="50179"/>
                        <a14:foregroundMark x1="58190" y1="44286" x2="58190" y2="44286"/>
                        <a14:foregroundMark x1="57098" y1="41071" x2="57098" y2="41071"/>
                        <a14:foregroundMark x1="45710" y1="48571" x2="45710" y2="48571"/>
                        <a14:foregroundMark x1="41498" y1="53036" x2="41498" y2="53036"/>
                        <a14:foregroundMark x1="40094" y1="57321" x2="42590" y2="60179"/>
                        <a14:foregroundMark x1="47426" y1="63393" x2="47426" y2="63393"/>
                        <a14:foregroundMark x1="49922" y1="63393" x2="54446" y2="69286"/>
                        <a14:foregroundMark x1="56162" y1="72857" x2="56162" y2="72857"/>
                        <a14:foregroundMark x1="60374" y1="73750" x2="64431" y2="78393"/>
                        <a14:foregroundMark x1="65211" y1="79643" x2="65211" y2="81964"/>
                        <a14:foregroundMark x1="65211" y1="87500" x2="65211" y2="87500"/>
                        <a14:foregroundMark x1="54758" y1="93571" x2="54758" y2="93571"/>
                        <a14:foregroundMark x1="54758" y1="84464" x2="54758" y2="84464"/>
                        <a14:foregroundMark x1="51326" y1="81250" x2="51326" y2="81250"/>
                        <a14:foregroundMark x1="47114" y1="87500" x2="47114" y2="87500"/>
                        <a14:foregroundMark x1="44618" y1="80357" x2="44618" y2="80357"/>
                        <a14:foregroundMark x1="41966" y1="80357" x2="41966" y2="80357"/>
                        <a14:foregroundMark x1="39782" y1="78393" x2="39782" y2="78393"/>
                        <a14:foregroundMark x1="34633" y1="75179" x2="34633" y2="75179"/>
                        <a14:foregroundMark x1="25273" y1="56250" x2="25273" y2="56250"/>
                        <a14:foregroundMark x1="27301" y1="43393" x2="27301" y2="43393"/>
                        <a14:foregroundMark x1="33229" y1="45536" x2="36037" y2="45536"/>
                        <a14:foregroundMark x1="41498" y1="43036" x2="41498" y2="43036"/>
                        <a14:foregroundMark x1="50858" y1="42321" x2="50858" y2="42321"/>
                        <a14:foregroundMark x1="51638" y1="38750" x2="51638" y2="38750"/>
                        <a14:foregroundMark x1="55382" y1="35536" x2="55382" y2="35536"/>
                        <a14:foregroundMark x1="56786" y1="28393" x2="56786" y2="28393"/>
                        <a14:foregroundMark x1="60686" y1="21250" x2="60686" y2="21250"/>
                        <a14:foregroundMark x1="62090" y1="14464" x2="62090" y2="14464"/>
                        <a14:foregroundMark x1="84867" y1="68036" x2="84867" y2="68036"/>
                        <a14:foregroundMark x1="78627" y1="86429" x2="78627" y2="86429"/>
                        <a14:foregroundMark x1="82215" y1="57857" x2="82215" y2="57857"/>
                        <a14:foregroundMark x1="81747" y1="50179" x2="81747" y2="50179"/>
                        <a14:foregroundMark x1="85647" y1="58214" x2="85647" y2="58214"/>
                        <a14:foregroundMark x1="91576" y1="68036" x2="91576" y2="68036"/>
                        <a14:foregroundMark x1="87363" y1="85179" x2="87363" y2="85179"/>
                        <a14:foregroundMark x1="50546" y1="97857" x2="50546" y2="97857"/>
                        <a14:foregroundMark x1="47426" y1="92321" x2="47426" y2="92321"/>
                        <a14:backgroundMark x1="14509" y1="16071" x2="14509" y2="16071"/>
                        <a14:backgroundMark x1="28393" y1="16071" x2="28393" y2="16071"/>
                        <a14:backgroundMark x1="81123" y1="18036" x2="81123" y2="18036"/>
                        <a14:backgroundMark x1="96724" y1="18036" x2="96724" y2="18036"/>
                        <a14:backgroundMark x1="6864" y1="90714" x2="6864" y2="90714"/>
                        <a14:backgroundMark x1="97036" y1="90000" x2="97036" y2="90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71871" y="2113063"/>
            <a:ext cx="709240" cy="619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45097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img0.liveinternet.ru/images/attach/c/4/84/4/84004318_bfdbeac4cada8c57e03e15f2a731a36e_4f5cf34e46badcb81eabe01a2e97b3a5_13219335257_100px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27384"/>
            <a:ext cx="9180000" cy="688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s://1.bp.blogspot.com/-eBta58Szi-E/X7NryVSawiI/AAAAAAAA-lk/KYxQBBCkSgI8IGp-cVhkh0cOL-Vzz1dFgCEwYBhgLKtQDAL1OcqyZh6GFPjaAmm6BdNSj985cCd5hVadJ2fJxVidxDnL1sxDEZOIGtnMgbs97c-CW4Ep-QoJnPfEbc1MCGI9BkxWnNJyQK_ijZ9LuEw8agwvB93kwyYOHQbs5KM38q7bkviflJADmo6FwsvsjlWcs6OBuymX3xWJcfxgO57Tb4wgj55Uj8zjRdR3wn6X0iibYBWtkg4GL4cMBfsphMpfvVUtUL4p0_gEXxI3f7jgEOJxvu2DcDz39TZWLyidultIoKJf9feHLpo2seTEFU3ZGsPrYt98UQdJfBjCHxh5cwI1z5QROudubGifrHBtxq69xZNJl_S7XcyzQ8Clsi_iEpWcswo7DAJDDautOOncK5ws0fZSC6laDJbvBbxSRJ8iLmYWJGdyk_Q1ZVDWrvpu0QT7E9_jTiAfRrI0yJjxKP4mZuolL18X992pxFxtZLjRSHId1vrD7nG3FlKhdrRrTcbPZqQgUCUz7MoQ5FBhZaGclYtE02wiM-5vStNy-gvKPPiLMNkTDyATdAj8UEJ35cdgZ7RM0VctQXwAFuW2912yD1JOw-agQ5rnpBcgWaZttvuMCf2aznpgd2UVskMLDv3xalpCbqQKUCWj7zztp8mpkMMrczf0F/s1988/%25D0%25B5%25D0%25BB%25D0%25BE%25D1%2587%25D0%25BA%25D0%25B0_+DoV+%252810%252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35603">
            <a:off x="2123728" y="4797152"/>
            <a:ext cx="2047954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6" descr="https://1.bp.blogspot.com/-eBta58Szi-E/X7NryVSawiI/AAAAAAAA-lk/KYxQBBCkSgI8IGp-cVhkh0cOL-Vzz1dFgCEwYBhgLKtQDAL1OcqyZh6GFPjaAmm6BdNSj985cCd5hVadJ2fJxVidxDnL1sxDEZOIGtnMgbs97c-CW4Ep-QoJnPfEbc1MCGI9BkxWnNJyQK_ijZ9LuEw8agwvB93kwyYOHQbs5KM38q7bkviflJADmo6FwsvsjlWcs6OBuymX3xWJcfxgO57Tb4wgj55Uj8zjRdR3wn6X0iibYBWtkg4GL4cMBfsphMpfvVUtUL4p0_gEXxI3f7jgEOJxvu2DcDz39TZWLyidultIoKJf9feHLpo2seTEFU3ZGsPrYt98UQdJfBjCHxh5cwI1z5QROudubGifrHBtxq69xZNJl_S7XcyzQ8Clsi_iEpWcswo7DAJDDautOOncK5ws0fZSC6laDJbvBbxSRJ8iLmYWJGdyk_Q1ZVDWrvpu0QT7E9_jTiAfRrI0yJjxKP4mZuolL18X992pxFxtZLjRSHId1vrD7nG3FlKhdrRrTcbPZqQgUCUz7MoQ5FBhZaGclYtE02wiM-5vStNy-gvKPPiLMNkTDyATdAj8UEJ35cdgZ7RM0VctQXwAFuW2912yD1JOw-agQ5rnpBcgWaZttvuMCf2aznpgd2UVskMLDv3xalpCbqQKUCWj7zztp8mpkMMrczf0F/s1988/%25D0%25B5%25D0%25BB%25D0%25BE%25D1%2587%25D0%25BA%25D0%25B0_+DoV+%252810%2529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35603">
            <a:off x="2269762" y="4015740"/>
            <a:ext cx="1848319" cy="1299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6" descr="https://1.bp.blogspot.com/-eBta58Szi-E/X7NryVSawiI/AAAAAAAA-lk/KYxQBBCkSgI8IGp-cVhkh0cOL-Vzz1dFgCEwYBhgLKtQDAL1OcqyZh6GFPjaAmm6BdNSj985cCd5hVadJ2fJxVidxDnL1sxDEZOIGtnMgbs97c-CW4Ep-QoJnPfEbc1MCGI9BkxWnNJyQK_ijZ9LuEw8agwvB93kwyYOHQbs5KM38q7bkviflJADmo6FwsvsjlWcs6OBuymX3xWJcfxgO57Tb4wgj55Uj8zjRdR3wn6X0iibYBWtkg4GL4cMBfsphMpfvVUtUL4p0_gEXxI3f7jgEOJxvu2DcDz39TZWLyidultIoKJf9feHLpo2seTEFU3ZGsPrYt98UQdJfBjCHxh5cwI1z5QROudubGifrHBtxq69xZNJl_S7XcyzQ8Clsi_iEpWcswo7DAJDDautOOncK5ws0fZSC6laDJbvBbxSRJ8iLmYWJGdyk_Q1ZVDWrvpu0QT7E9_jTiAfRrI0yJjxKP4mZuolL18X992pxFxtZLjRSHId1vrD7nG3FlKhdrRrTcbPZqQgUCUz7MoQ5FBhZaGclYtE02wiM-5vStNy-gvKPPiLMNkTDyATdAj8UEJ35cdgZ7RM0VctQXwAFuW2912yD1JOw-agQ5rnpBcgWaZttvuMCf2aznpgd2UVskMLDv3xalpCbqQKUCWj7zztp8mpkMMrczf0F/s1988/%25D0%25B5%25D0%25BB%25D0%25BE%25D1%2587%25D0%25BA%25D0%25B0_+DoV+%252810%2529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35603">
            <a:off x="2291232" y="3524827"/>
            <a:ext cx="1023977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6" descr="https://1.bp.blogspot.com/-eBta58Szi-E/X7NryVSawiI/AAAAAAAA-lk/KYxQBBCkSgI8IGp-cVhkh0cOL-Vzz1dFgCEwYBhgLKtQDAL1OcqyZh6GFPjaAmm6BdNSj985cCd5hVadJ2fJxVidxDnL1sxDEZOIGtnMgbs97c-CW4Ep-QoJnPfEbc1MCGI9BkxWnNJyQK_ijZ9LuEw8agwvB93kwyYOHQbs5KM38q7bkviflJADmo6FwsvsjlWcs6OBuymX3xWJcfxgO57Tb4wgj55Uj8zjRdR3wn6X0iibYBWtkg4GL4cMBfsphMpfvVUtUL4p0_gEXxI3f7jgEOJxvu2DcDz39TZWLyidultIoKJf9feHLpo2seTEFU3ZGsPrYt98UQdJfBjCHxh5cwI1z5QROudubGifrHBtxq69xZNJl_S7XcyzQ8Clsi_iEpWcswo7DAJDDautOOncK5ws0fZSC6laDJbvBbxSRJ8iLmYWJGdyk_Q1ZVDWrvpu0QT7E9_jTiAfRrI0yJjxKP4mZuolL18X992pxFxtZLjRSHId1vrD7nG3FlKhdrRrTcbPZqQgUCUz7MoQ5FBhZaGclYtE02wiM-5vStNy-gvKPPiLMNkTDyATdAj8UEJ35cdgZ7RM0VctQXwAFuW2912yD1JOw-agQ5rnpBcgWaZttvuMCf2aznpgd2UVskMLDv3xalpCbqQKUCWj7zztp8mpkMMrczf0F/s1988/%25D0%25B5%25D0%25BB%25D0%25BE%25D1%2587%25D0%25BA%25D0%25B0_+DoV+%252810%2529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64397" flipH="1">
            <a:off x="958535" y="4168140"/>
            <a:ext cx="1848319" cy="1299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6" descr="https://1.bp.blogspot.com/-eBta58Szi-E/X7NryVSawiI/AAAAAAAA-lk/KYxQBBCkSgI8IGp-cVhkh0cOL-Vzz1dFgCEwYBhgLKtQDAL1OcqyZh6GFPjaAmm6BdNSj985cCd5hVadJ2fJxVidxDnL1sxDEZOIGtnMgbs97c-CW4Ep-QoJnPfEbc1MCGI9BkxWnNJyQK_ijZ9LuEw8agwvB93kwyYOHQbs5KM38q7bkviflJADmo6FwsvsjlWcs6OBuymX3xWJcfxgO57Tb4wgj55Uj8zjRdR3wn6X0iibYBWtkg4GL4cMBfsphMpfvVUtUL4p0_gEXxI3f7jgEOJxvu2DcDz39TZWLyidultIoKJf9feHLpo2seTEFU3ZGsPrYt98UQdJfBjCHxh5cwI1z5QROudubGifrHBtxq69xZNJl_S7XcyzQ8Clsi_iEpWcswo7DAJDDautOOncK5ws0fZSC6laDJbvBbxSRJ8iLmYWJGdyk_Q1ZVDWrvpu0QT7E9_jTiAfRrI0yJjxKP4mZuolL18X992pxFxtZLjRSHId1vrD7nG3FlKhdrRrTcbPZqQgUCUz7MoQ5FBhZaGclYtE02wiM-5vStNy-gvKPPiLMNkTDyATdAj8UEJ35cdgZ7RM0VctQXwAFuW2912yD1JOw-agQ5rnpBcgWaZttvuMCf2aznpgd2UVskMLDv3xalpCbqQKUCWj7zztp8mpkMMrczf0F/s1988/%25D0%25B5%25D0%25BB%25D0%25BE%25D1%2587%25D0%25BA%25D0%25B0_+DoV+%252810%2529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64397" flipH="1">
            <a:off x="1761712" y="3709958"/>
            <a:ext cx="930888" cy="654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https://assets.webiconspng.com/uploads/2017/09/Sparrow-PNG-Image-32402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9400" y="5599054"/>
            <a:ext cx="1600088" cy="1097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https://img-fotki.yandex.ru/get/6002/adamenkovika.4/0_47997_8cb1d3b4_XL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718" r="1158" b="32488"/>
          <a:stretch/>
        </p:blipFill>
        <p:spPr bwMode="auto">
          <a:xfrm>
            <a:off x="-36512" y="6204140"/>
            <a:ext cx="2656777" cy="6812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6" descr="https://1.bp.blogspot.com/-eBta58Szi-E/X7NryVSawiI/AAAAAAAA-lk/KYxQBBCkSgI8IGp-cVhkh0cOL-Vzz1dFgCEwYBhgLKtQDAL1OcqyZh6GFPjaAmm6BdNSj985cCd5hVadJ2fJxVidxDnL1sxDEZOIGtnMgbs97c-CW4Ep-QoJnPfEbc1MCGI9BkxWnNJyQK_ijZ9LuEw8agwvB93kwyYOHQbs5KM38q7bkviflJADmo6FwsvsjlWcs6OBuymX3xWJcfxgO57Tb4wgj55Uj8zjRdR3wn6X0iibYBWtkg4GL4cMBfsphMpfvVUtUL4p0_gEXxI3f7jgEOJxvu2DcDz39TZWLyidultIoKJf9feHLpo2seTEFU3ZGsPrYt98UQdJfBjCHxh5cwI1z5QROudubGifrHBtxq69xZNJl_S7XcyzQ8Clsi_iEpWcswo7DAJDDautOOncK5ws0fZSC6laDJbvBbxSRJ8iLmYWJGdyk_Q1ZVDWrvpu0QT7E9_jTiAfRrI0yJjxKP4mZuolL18X992pxFxtZLjRSHId1vrD7nG3FlKhdrRrTcbPZqQgUCUz7MoQ5FBhZaGclYtE02wiM-5vStNy-gvKPPiLMNkTDyATdAj8UEJ35cdgZ7RM0VctQXwAFuW2912yD1JOw-agQ5rnpBcgWaZttvuMCf2aznpgd2UVskMLDv3xalpCbqQKUCWj7zztp8mpkMMrczf0F/s1988/%25D0%25B5%25D0%25BB%25D0%25BE%25D1%2587%25D0%25BA%25D0%25B0_+DoV+%252810%252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64397" flipH="1">
            <a:off x="802552" y="4916799"/>
            <a:ext cx="2047954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0" descr="http://pngimg.com/uploads/pigeon/pigeon_PNG54592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20" y="4500570"/>
            <a:ext cx="2434632" cy="21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8" descr="https://photoshop-kopona.com/uploads/posts/2018-09/1536402877_rowan-29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0000" b="97857" l="1560" r="91576">
                        <a14:foregroundMark x1="20749" y1="55357" x2="20749" y2="55357"/>
                        <a14:foregroundMark x1="31825" y1="59821" x2="31825" y2="59821"/>
                        <a14:foregroundMark x1="23089" y1="73214" x2="23089" y2="73214"/>
                        <a14:foregroundMark x1="19033" y1="78750" x2="19033" y2="78750"/>
                        <a14:foregroundMark x1="11700" y1="41964" x2="11700" y2="41964"/>
                        <a14:foregroundMark x1="5772" y1="41429" x2="5772" y2="41429"/>
                        <a14:foregroundMark x1="2028" y1="59286" x2="2028" y2="59286"/>
                        <a14:foregroundMark x1="62090" y1="64464" x2="62090" y2="64464"/>
                        <a14:foregroundMark x1="58502" y1="60893" x2="58502" y2="60893"/>
                        <a14:foregroundMark x1="58502" y1="50179" x2="58502" y2="50179"/>
                        <a14:foregroundMark x1="58190" y1="44286" x2="58190" y2="44286"/>
                        <a14:foregroundMark x1="57098" y1="41071" x2="57098" y2="41071"/>
                        <a14:foregroundMark x1="45710" y1="48571" x2="45710" y2="48571"/>
                        <a14:foregroundMark x1="41498" y1="53036" x2="41498" y2="53036"/>
                        <a14:foregroundMark x1="40094" y1="57321" x2="42590" y2="60179"/>
                        <a14:foregroundMark x1="47426" y1="63393" x2="47426" y2="63393"/>
                        <a14:foregroundMark x1="49922" y1="63393" x2="54446" y2="69286"/>
                        <a14:foregroundMark x1="56162" y1="72857" x2="56162" y2="72857"/>
                        <a14:foregroundMark x1="60374" y1="73750" x2="64431" y2="78393"/>
                        <a14:foregroundMark x1="65211" y1="79643" x2="65211" y2="81964"/>
                        <a14:foregroundMark x1="65211" y1="87500" x2="65211" y2="87500"/>
                        <a14:foregroundMark x1="54758" y1="93571" x2="54758" y2="93571"/>
                        <a14:foregroundMark x1="54758" y1="84464" x2="54758" y2="84464"/>
                        <a14:foregroundMark x1="51326" y1="81250" x2="51326" y2="81250"/>
                        <a14:foregroundMark x1="47114" y1="87500" x2="47114" y2="87500"/>
                        <a14:foregroundMark x1="44618" y1="80357" x2="44618" y2="80357"/>
                        <a14:foregroundMark x1="41966" y1="80357" x2="41966" y2="80357"/>
                        <a14:foregroundMark x1="39782" y1="78393" x2="39782" y2="78393"/>
                        <a14:foregroundMark x1="34633" y1="75179" x2="34633" y2="75179"/>
                        <a14:foregroundMark x1="25273" y1="56250" x2="25273" y2="56250"/>
                        <a14:foregroundMark x1="27301" y1="43393" x2="27301" y2="43393"/>
                        <a14:foregroundMark x1="33229" y1="45536" x2="36037" y2="45536"/>
                        <a14:foregroundMark x1="41498" y1="43036" x2="41498" y2="43036"/>
                        <a14:foregroundMark x1="50858" y1="42321" x2="50858" y2="42321"/>
                        <a14:foregroundMark x1="51638" y1="38750" x2="51638" y2="38750"/>
                        <a14:foregroundMark x1="55382" y1="35536" x2="55382" y2="35536"/>
                        <a14:foregroundMark x1="56786" y1="28393" x2="56786" y2="28393"/>
                        <a14:foregroundMark x1="60686" y1="21250" x2="60686" y2="21250"/>
                        <a14:foregroundMark x1="62090" y1="14464" x2="62090" y2="14464"/>
                        <a14:foregroundMark x1="84867" y1="68036" x2="84867" y2="68036"/>
                        <a14:foregroundMark x1="78627" y1="86429" x2="78627" y2="86429"/>
                        <a14:foregroundMark x1="82215" y1="57857" x2="82215" y2="57857"/>
                        <a14:foregroundMark x1="81747" y1="50179" x2="81747" y2="50179"/>
                        <a14:foregroundMark x1="85647" y1="58214" x2="85647" y2="58214"/>
                        <a14:foregroundMark x1="91576" y1="68036" x2="91576" y2="68036"/>
                        <a14:foregroundMark x1="87363" y1="85179" x2="87363" y2="85179"/>
                        <a14:foregroundMark x1="50546" y1="97857" x2="50546" y2="97857"/>
                        <a14:foregroundMark x1="47426" y1="92321" x2="47426" y2="92321"/>
                        <a14:backgroundMark x1="14509" y1="16071" x2="14509" y2="16071"/>
                        <a14:backgroundMark x1="28393" y1="16071" x2="28393" y2="16071"/>
                        <a14:backgroundMark x1="81123" y1="18036" x2="81123" y2="18036"/>
                        <a14:backgroundMark x1="96724" y1="18036" x2="96724" y2="18036"/>
                        <a14:backgroundMark x1="6864" y1="90714" x2="6864" y2="90714"/>
                        <a14:backgroundMark x1="97036" y1="90000" x2="97036" y2="90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19887" flipH="1">
            <a:off x="517251" y="2245199"/>
            <a:ext cx="709240" cy="619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s://i2.wp.com/vdetstve.net/wp-content/uploads/2015/11/chem-kormit-sinits-zimoy-v-kotmushke-foto.jp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2733" b="96933" l="4400" r="90000">
                        <a14:foregroundMark x1="15500" y1="42220" x2="15500" y2="42220"/>
                        <a14:foregroundMark x1="12133" y1="21249" x2="12133" y2="21249"/>
                        <a14:foregroundMark x1="26567" y1="61517" x2="26567" y2="61517"/>
                        <a14:foregroundMark x1="43433" y1="77635" x2="43433" y2="77635"/>
                        <a14:foregroundMark x1="50633" y1="68767" x2="50633" y2="68767"/>
                        <a14:foregroundMark x1="7300" y1="34969" x2="7300" y2="34969"/>
                        <a14:foregroundMark x1="4433" y1="69604" x2="4433" y2="69604"/>
                        <a14:foregroundMark x1="20800" y1="86503" x2="20800" y2="86503"/>
                        <a14:foregroundMark x1="22733" y1="96988" x2="22733" y2="96988"/>
                        <a14:foregroundMark x1="24167" y1="5968" x2="24167" y2="5968"/>
                        <a14:foregroundMark x1="25600" y1="2733" x2="25600" y2="2733"/>
                        <a14:foregroundMark x1="37167" y1="86503" x2="37167" y2="86503"/>
                        <a14:backgroundMark x1="55933" y1="43837" x2="55933" y2="43837"/>
                        <a14:backgroundMark x1="56433" y1="33352" x2="56433" y2="33352"/>
                        <a14:backgroundMark x1="46300" y1="21249" x2="46300" y2="21249"/>
                        <a14:backgroundMark x1="76167" y1="33352" x2="76167" y2="33352"/>
                        <a14:backgroundMark x1="81467" y1="67206" x2="81467" y2="67206"/>
                        <a14:backgroundMark x1="78100" y1="26882" x2="78100" y2="26882"/>
                        <a14:backgroundMark x1="78100" y1="2733" x2="78100" y2="27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2892" y="2196443"/>
            <a:ext cx="1383528" cy="1314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https://cdn4.imgbb.ru/user/51/514110/201610/b292c9db936ef8fabccca7d0a6c5691c.jpg"/>
          <p:cNvPicPr>
            <a:picLocks noChangeAspect="1" noChangeArrowheads="1"/>
          </p:cNvPicPr>
          <p:nvPr/>
        </p:nvPicPr>
        <p:blipFill rotWithShape="1"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60720" b="83885" l="64760" r="79849">
                        <a14:foregroundMark x1="68701" y1="74567" x2="68701" y2="74567"/>
                        <a14:foregroundMark x1="76104" y1="69377" x2="76104" y2="69377"/>
                        <a14:foregroundMark x1="76234" y1="73010" x2="76234" y2="73010"/>
                        <a14:foregroundMark x1="67792" y1="82353" x2="67792" y2="82353"/>
                        <a14:foregroundMark x1="69221" y1="69896" x2="69221" y2="69896"/>
                        <a14:backgroundMark x1="67792" y1="62803" x2="67792" y2="62803"/>
                        <a14:backgroundMark x1="75714" y1="80969" x2="75714" y2="809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2874" t="57824" r="18265" b="13219"/>
          <a:stretch/>
        </p:blipFill>
        <p:spPr bwMode="auto">
          <a:xfrm rot="16200000" flipH="1">
            <a:off x="4922115" y="5833526"/>
            <a:ext cx="1079760" cy="1244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8" descr="https://photoshop-kopona.com/uploads/posts/2018-09/1536402877_rowan-29.jp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10000" b="97857" l="1560" r="91576">
                        <a14:foregroundMark x1="20749" y1="55357" x2="20749" y2="55357"/>
                        <a14:foregroundMark x1="31825" y1="59821" x2="31825" y2="59821"/>
                        <a14:foregroundMark x1="23089" y1="73214" x2="23089" y2="73214"/>
                        <a14:foregroundMark x1="19033" y1="78750" x2="19033" y2="78750"/>
                        <a14:foregroundMark x1="11700" y1="41964" x2="11700" y2="41964"/>
                        <a14:foregroundMark x1="5772" y1="41429" x2="5772" y2="41429"/>
                        <a14:foregroundMark x1="2028" y1="59286" x2="2028" y2="59286"/>
                        <a14:foregroundMark x1="62090" y1="64464" x2="62090" y2="64464"/>
                        <a14:foregroundMark x1="58502" y1="60893" x2="58502" y2="60893"/>
                        <a14:foregroundMark x1="58502" y1="50179" x2="58502" y2="50179"/>
                        <a14:foregroundMark x1="58190" y1="44286" x2="58190" y2="44286"/>
                        <a14:foregroundMark x1="57098" y1="41071" x2="57098" y2="41071"/>
                        <a14:foregroundMark x1="45710" y1="48571" x2="45710" y2="48571"/>
                        <a14:foregroundMark x1="41498" y1="53036" x2="41498" y2="53036"/>
                        <a14:foregroundMark x1="40094" y1="57321" x2="42590" y2="60179"/>
                        <a14:foregroundMark x1="47426" y1="63393" x2="47426" y2="63393"/>
                        <a14:foregroundMark x1="49922" y1="63393" x2="54446" y2="69286"/>
                        <a14:foregroundMark x1="56162" y1="72857" x2="56162" y2="72857"/>
                        <a14:foregroundMark x1="60374" y1="73750" x2="64431" y2="78393"/>
                        <a14:foregroundMark x1="65211" y1="79643" x2="65211" y2="81964"/>
                        <a14:foregroundMark x1="65211" y1="87500" x2="65211" y2="87500"/>
                        <a14:foregroundMark x1="54758" y1="93571" x2="54758" y2="93571"/>
                        <a14:foregroundMark x1="54758" y1="84464" x2="54758" y2="84464"/>
                        <a14:foregroundMark x1="51326" y1="81250" x2="51326" y2="81250"/>
                        <a14:foregroundMark x1="47114" y1="87500" x2="47114" y2="87500"/>
                        <a14:foregroundMark x1="44618" y1="80357" x2="44618" y2="80357"/>
                        <a14:foregroundMark x1="41966" y1="80357" x2="41966" y2="80357"/>
                        <a14:foregroundMark x1="39782" y1="78393" x2="39782" y2="78393"/>
                        <a14:foregroundMark x1="34633" y1="75179" x2="34633" y2="75179"/>
                        <a14:foregroundMark x1="25273" y1="56250" x2="25273" y2="56250"/>
                        <a14:foregroundMark x1="27301" y1="43393" x2="27301" y2="43393"/>
                        <a14:foregroundMark x1="33229" y1="45536" x2="36037" y2="45536"/>
                        <a14:foregroundMark x1="41498" y1="43036" x2="41498" y2="43036"/>
                        <a14:foregroundMark x1="50858" y1="42321" x2="50858" y2="42321"/>
                        <a14:foregroundMark x1="51638" y1="38750" x2="51638" y2="38750"/>
                        <a14:foregroundMark x1="55382" y1="35536" x2="55382" y2="35536"/>
                        <a14:foregroundMark x1="56786" y1="28393" x2="56786" y2="28393"/>
                        <a14:foregroundMark x1="60686" y1="21250" x2="60686" y2="21250"/>
                        <a14:foregroundMark x1="62090" y1="14464" x2="62090" y2="14464"/>
                        <a14:foregroundMark x1="84867" y1="68036" x2="84867" y2="68036"/>
                        <a14:foregroundMark x1="78627" y1="86429" x2="78627" y2="86429"/>
                        <a14:foregroundMark x1="82215" y1="57857" x2="82215" y2="57857"/>
                        <a14:foregroundMark x1="81747" y1="50179" x2="81747" y2="50179"/>
                        <a14:foregroundMark x1="85647" y1="58214" x2="85647" y2="58214"/>
                        <a14:foregroundMark x1="91576" y1="68036" x2="91576" y2="68036"/>
                        <a14:foregroundMark x1="87363" y1="85179" x2="87363" y2="85179"/>
                        <a14:foregroundMark x1="50546" y1="97857" x2="50546" y2="97857"/>
                        <a14:foregroundMark x1="47426" y1="92321" x2="47426" y2="92321"/>
                        <a14:backgroundMark x1="14509" y1="16071" x2="14509" y2="16071"/>
                        <a14:backgroundMark x1="28393" y1="16071" x2="28393" y2="16071"/>
                        <a14:backgroundMark x1="81123" y1="18036" x2="81123" y2="18036"/>
                        <a14:backgroundMark x1="96724" y1="18036" x2="96724" y2="18036"/>
                        <a14:backgroundMark x1="6864" y1="90714" x2="6864" y2="90714"/>
                        <a14:backgroundMark x1="97036" y1="90000" x2="97036" y2="90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71871" y="2113063"/>
            <a:ext cx="709240" cy="619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82984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img0.liveinternet.ru/images/attach/c/4/84/4/84004318_bfdbeac4cada8c57e03e15f2a731a36e_4f5cf34e46badcb81eabe01a2e97b3a5_13219335257_100px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27384"/>
            <a:ext cx="9180000" cy="688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s://1.bp.blogspot.com/-eBta58Szi-E/X7NryVSawiI/AAAAAAAA-lk/KYxQBBCkSgI8IGp-cVhkh0cOL-Vzz1dFgCEwYBhgLKtQDAL1OcqyZh6GFPjaAmm6BdNSj985cCd5hVadJ2fJxVidxDnL1sxDEZOIGtnMgbs97c-CW4Ep-QoJnPfEbc1MCGI9BkxWnNJyQK_ijZ9LuEw8agwvB93kwyYOHQbs5KM38q7bkviflJADmo6FwsvsjlWcs6OBuymX3xWJcfxgO57Tb4wgj55Uj8zjRdR3wn6X0iibYBWtkg4GL4cMBfsphMpfvVUtUL4p0_gEXxI3f7jgEOJxvu2DcDz39TZWLyidultIoKJf9feHLpo2seTEFU3ZGsPrYt98UQdJfBjCHxh5cwI1z5QROudubGifrHBtxq69xZNJl_S7XcyzQ8Clsi_iEpWcswo7DAJDDautOOncK5ws0fZSC6laDJbvBbxSRJ8iLmYWJGdyk_Q1ZVDWrvpu0QT7E9_jTiAfRrI0yJjxKP4mZuolL18X992pxFxtZLjRSHId1vrD7nG3FlKhdrRrTcbPZqQgUCUz7MoQ5FBhZaGclYtE02wiM-5vStNy-gvKPPiLMNkTDyATdAj8UEJ35cdgZ7RM0VctQXwAFuW2912yD1JOw-agQ5rnpBcgWaZttvuMCf2aznpgd2UVskMLDv3xalpCbqQKUCWj7zztp8mpkMMrczf0F/s1988/%25D0%25B5%25D0%25BB%25D0%25BE%25D1%2587%25D0%25BA%25D0%25B0_+DoV+%252810%252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35603">
            <a:off x="2123728" y="4797152"/>
            <a:ext cx="2047954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6" descr="https://1.bp.blogspot.com/-eBta58Szi-E/X7NryVSawiI/AAAAAAAA-lk/KYxQBBCkSgI8IGp-cVhkh0cOL-Vzz1dFgCEwYBhgLKtQDAL1OcqyZh6GFPjaAmm6BdNSj985cCd5hVadJ2fJxVidxDnL1sxDEZOIGtnMgbs97c-CW4Ep-QoJnPfEbc1MCGI9BkxWnNJyQK_ijZ9LuEw8agwvB93kwyYOHQbs5KM38q7bkviflJADmo6FwsvsjlWcs6OBuymX3xWJcfxgO57Tb4wgj55Uj8zjRdR3wn6X0iibYBWtkg4GL4cMBfsphMpfvVUtUL4p0_gEXxI3f7jgEOJxvu2DcDz39TZWLyidultIoKJf9feHLpo2seTEFU3ZGsPrYt98UQdJfBjCHxh5cwI1z5QROudubGifrHBtxq69xZNJl_S7XcyzQ8Clsi_iEpWcswo7DAJDDautOOncK5ws0fZSC6laDJbvBbxSRJ8iLmYWJGdyk_Q1ZVDWrvpu0QT7E9_jTiAfRrI0yJjxKP4mZuolL18X992pxFxtZLjRSHId1vrD7nG3FlKhdrRrTcbPZqQgUCUz7MoQ5FBhZaGclYtE02wiM-5vStNy-gvKPPiLMNkTDyATdAj8UEJ35cdgZ7RM0VctQXwAFuW2912yD1JOw-agQ5rnpBcgWaZttvuMCf2aznpgd2UVskMLDv3xalpCbqQKUCWj7zztp8mpkMMrczf0F/s1988/%25D0%25B5%25D0%25BB%25D0%25BE%25D1%2587%25D0%25BA%25D0%25B0_+DoV+%252810%2529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35603">
            <a:off x="2269762" y="4015740"/>
            <a:ext cx="1848319" cy="1299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6" descr="https://1.bp.blogspot.com/-eBta58Szi-E/X7NryVSawiI/AAAAAAAA-lk/KYxQBBCkSgI8IGp-cVhkh0cOL-Vzz1dFgCEwYBhgLKtQDAL1OcqyZh6GFPjaAmm6BdNSj985cCd5hVadJ2fJxVidxDnL1sxDEZOIGtnMgbs97c-CW4Ep-QoJnPfEbc1MCGI9BkxWnNJyQK_ijZ9LuEw8agwvB93kwyYOHQbs5KM38q7bkviflJADmo6FwsvsjlWcs6OBuymX3xWJcfxgO57Tb4wgj55Uj8zjRdR3wn6X0iibYBWtkg4GL4cMBfsphMpfvVUtUL4p0_gEXxI3f7jgEOJxvu2DcDz39TZWLyidultIoKJf9feHLpo2seTEFU3ZGsPrYt98UQdJfBjCHxh5cwI1z5QROudubGifrHBtxq69xZNJl_S7XcyzQ8Clsi_iEpWcswo7DAJDDautOOncK5ws0fZSC6laDJbvBbxSRJ8iLmYWJGdyk_Q1ZVDWrvpu0QT7E9_jTiAfRrI0yJjxKP4mZuolL18X992pxFxtZLjRSHId1vrD7nG3FlKhdrRrTcbPZqQgUCUz7MoQ5FBhZaGclYtE02wiM-5vStNy-gvKPPiLMNkTDyATdAj8UEJ35cdgZ7RM0VctQXwAFuW2912yD1JOw-agQ5rnpBcgWaZttvuMCf2aznpgd2UVskMLDv3xalpCbqQKUCWj7zztp8mpkMMrczf0F/s1988/%25D0%25B5%25D0%25BB%25D0%25BE%25D1%2587%25D0%25BA%25D0%25B0_+DoV+%252810%2529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35603">
            <a:off x="2291232" y="3524827"/>
            <a:ext cx="1023977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6" descr="https://1.bp.blogspot.com/-eBta58Szi-E/X7NryVSawiI/AAAAAAAA-lk/KYxQBBCkSgI8IGp-cVhkh0cOL-Vzz1dFgCEwYBhgLKtQDAL1OcqyZh6GFPjaAmm6BdNSj985cCd5hVadJ2fJxVidxDnL1sxDEZOIGtnMgbs97c-CW4Ep-QoJnPfEbc1MCGI9BkxWnNJyQK_ijZ9LuEw8agwvB93kwyYOHQbs5KM38q7bkviflJADmo6FwsvsjlWcs6OBuymX3xWJcfxgO57Tb4wgj55Uj8zjRdR3wn6X0iibYBWtkg4GL4cMBfsphMpfvVUtUL4p0_gEXxI3f7jgEOJxvu2DcDz39TZWLyidultIoKJf9feHLpo2seTEFU3ZGsPrYt98UQdJfBjCHxh5cwI1z5QROudubGifrHBtxq69xZNJl_S7XcyzQ8Clsi_iEpWcswo7DAJDDautOOncK5ws0fZSC6laDJbvBbxSRJ8iLmYWJGdyk_Q1ZVDWrvpu0QT7E9_jTiAfRrI0yJjxKP4mZuolL18X992pxFxtZLjRSHId1vrD7nG3FlKhdrRrTcbPZqQgUCUz7MoQ5FBhZaGclYtE02wiM-5vStNy-gvKPPiLMNkTDyATdAj8UEJ35cdgZ7RM0VctQXwAFuW2912yD1JOw-agQ5rnpBcgWaZttvuMCf2aznpgd2UVskMLDv3xalpCbqQKUCWj7zztp8mpkMMrczf0F/s1988/%25D0%25B5%25D0%25BB%25D0%25BE%25D1%2587%25D0%25BA%25D0%25B0_+DoV+%252810%2529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64397" flipH="1">
            <a:off x="958535" y="4168140"/>
            <a:ext cx="1848319" cy="1299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6" descr="https://1.bp.blogspot.com/-eBta58Szi-E/X7NryVSawiI/AAAAAAAA-lk/KYxQBBCkSgI8IGp-cVhkh0cOL-Vzz1dFgCEwYBhgLKtQDAL1OcqyZh6GFPjaAmm6BdNSj985cCd5hVadJ2fJxVidxDnL1sxDEZOIGtnMgbs97c-CW4Ep-QoJnPfEbc1MCGI9BkxWnNJyQK_ijZ9LuEw8agwvB93kwyYOHQbs5KM38q7bkviflJADmo6FwsvsjlWcs6OBuymX3xWJcfxgO57Tb4wgj55Uj8zjRdR3wn6X0iibYBWtkg4GL4cMBfsphMpfvVUtUL4p0_gEXxI3f7jgEOJxvu2DcDz39TZWLyidultIoKJf9feHLpo2seTEFU3ZGsPrYt98UQdJfBjCHxh5cwI1z5QROudubGifrHBtxq69xZNJl_S7XcyzQ8Clsi_iEpWcswo7DAJDDautOOncK5ws0fZSC6laDJbvBbxSRJ8iLmYWJGdyk_Q1ZVDWrvpu0QT7E9_jTiAfRrI0yJjxKP4mZuolL18X992pxFxtZLjRSHId1vrD7nG3FlKhdrRrTcbPZqQgUCUz7MoQ5FBhZaGclYtE02wiM-5vStNy-gvKPPiLMNkTDyATdAj8UEJ35cdgZ7RM0VctQXwAFuW2912yD1JOw-agQ5rnpBcgWaZttvuMCf2aznpgd2UVskMLDv3xalpCbqQKUCWj7zztp8mpkMMrczf0F/s1988/%25D0%25B5%25D0%25BB%25D0%25BE%25D1%2587%25D0%25BA%25D0%25B0_+DoV+%252810%2529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64397" flipH="1">
            <a:off x="1761712" y="3709958"/>
            <a:ext cx="930888" cy="654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6" descr="https://1.bp.blogspot.com/-eBta58Szi-E/X7NryVSawiI/AAAAAAAA-lk/KYxQBBCkSgI8IGp-cVhkh0cOL-Vzz1dFgCEwYBhgLKtQDAL1OcqyZh6GFPjaAmm6BdNSj985cCd5hVadJ2fJxVidxDnL1sxDEZOIGtnMgbs97c-CW4Ep-QoJnPfEbc1MCGI9BkxWnNJyQK_ijZ9LuEw8agwvB93kwyYOHQbs5KM38q7bkviflJADmo6FwsvsjlWcs6OBuymX3xWJcfxgO57Tb4wgj55Uj8zjRdR3wn6X0iibYBWtkg4GL4cMBfsphMpfvVUtUL4p0_gEXxI3f7jgEOJxvu2DcDz39TZWLyidultIoKJf9feHLpo2seTEFU3ZGsPrYt98UQdJfBjCHxh5cwI1z5QROudubGifrHBtxq69xZNJl_S7XcyzQ8Clsi_iEpWcswo7DAJDDautOOncK5ws0fZSC6laDJbvBbxSRJ8iLmYWJGdyk_Q1ZVDWrvpu0QT7E9_jTiAfRrI0yJjxKP4mZuolL18X992pxFxtZLjRSHId1vrD7nG3FlKhdrRrTcbPZqQgUCUz7MoQ5FBhZaGclYtE02wiM-5vStNy-gvKPPiLMNkTDyATdAj8UEJ35cdgZ7RM0VctQXwAFuW2912yD1JOw-agQ5rnpBcgWaZttvuMCf2aznpgd2UVskMLDv3xalpCbqQKUCWj7zztp8mpkMMrczf0F/s1988/%25D0%25B5%25D0%25BB%25D0%25BE%25D1%2587%25D0%25BA%25D0%25B0_+DoV+%252810%252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64397" flipH="1">
            <a:off x="802552" y="4916799"/>
            <a:ext cx="2047954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s://st3.depositphotos.com/1081417/13876/i/950/depositphotos_138765174-stock-photo-bird-traces-in-fresh-snow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-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615" t="28237" r="27621" b="20834"/>
          <a:stretch/>
        </p:blipFill>
        <p:spPr bwMode="auto">
          <a:xfrm rot="5400000">
            <a:off x="-42823" y="5953879"/>
            <a:ext cx="1019933" cy="8648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s://photoshop-kopona.com/uploads/posts/2018-09/1536402877_rowan-29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7857" l="1560" r="91576">
                        <a14:foregroundMark x1="20749" y1="55357" x2="20749" y2="55357"/>
                        <a14:foregroundMark x1="31825" y1="59821" x2="31825" y2="59821"/>
                        <a14:foregroundMark x1="23089" y1="73214" x2="23089" y2="73214"/>
                        <a14:foregroundMark x1="19033" y1="78750" x2="19033" y2="78750"/>
                        <a14:foregroundMark x1="11700" y1="41964" x2="11700" y2="41964"/>
                        <a14:foregroundMark x1="5772" y1="41429" x2="5772" y2="41429"/>
                        <a14:foregroundMark x1="2028" y1="59286" x2="2028" y2="59286"/>
                        <a14:foregroundMark x1="62090" y1="64464" x2="62090" y2="64464"/>
                        <a14:foregroundMark x1="58502" y1="60893" x2="58502" y2="60893"/>
                        <a14:foregroundMark x1="58502" y1="50179" x2="58502" y2="50179"/>
                        <a14:foregroundMark x1="58190" y1="44286" x2="58190" y2="44286"/>
                        <a14:foregroundMark x1="57098" y1="41071" x2="57098" y2="41071"/>
                        <a14:foregroundMark x1="45710" y1="48571" x2="45710" y2="48571"/>
                        <a14:foregroundMark x1="41498" y1="53036" x2="41498" y2="53036"/>
                        <a14:foregroundMark x1="40094" y1="57321" x2="42590" y2="60179"/>
                        <a14:foregroundMark x1="47426" y1="63393" x2="47426" y2="63393"/>
                        <a14:foregroundMark x1="49922" y1="63393" x2="54446" y2="69286"/>
                        <a14:foregroundMark x1="56162" y1="72857" x2="56162" y2="72857"/>
                        <a14:foregroundMark x1="60374" y1="73750" x2="64431" y2="78393"/>
                        <a14:foregroundMark x1="65211" y1="79643" x2="65211" y2="81964"/>
                        <a14:foregroundMark x1="65211" y1="87500" x2="65211" y2="87500"/>
                        <a14:foregroundMark x1="54758" y1="93571" x2="54758" y2="93571"/>
                        <a14:foregroundMark x1="54758" y1="84464" x2="54758" y2="84464"/>
                        <a14:foregroundMark x1="51326" y1="81250" x2="51326" y2="81250"/>
                        <a14:foregroundMark x1="47114" y1="87500" x2="47114" y2="87500"/>
                        <a14:foregroundMark x1="44618" y1="80357" x2="44618" y2="80357"/>
                        <a14:foregroundMark x1="41966" y1="80357" x2="41966" y2="80357"/>
                        <a14:foregroundMark x1="39782" y1="78393" x2="39782" y2="78393"/>
                        <a14:foregroundMark x1="34633" y1="75179" x2="34633" y2="75179"/>
                        <a14:foregroundMark x1="25273" y1="56250" x2="25273" y2="56250"/>
                        <a14:foregroundMark x1="27301" y1="43393" x2="27301" y2="43393"/>
                        <a14:foregroundMark x1="33229" y1="45536" x2="36037" y2="45536"/>
                        <a14:foregroundMark x1="41498" y1="43036" x2="41498" y2="43036"/>
                        <a14:foregroundMark x1="50858" y1="42321" x2="50858" y2="42321"/>
                        <a14:foregroundMark x1="51638" y1="38750" x2="51638" y2="38750"/>
                        <a14:foregroundMark x1="55382" y1="35536" x2="55382" y2="35536"/>
                        <a14:foregroundMark x1="56786" y1="28393" x2="56786" y2="28393"/>
                        <a14:foregroundMark x1="60686" y1="21250" x2="60686" y2="21250"/>
                        <a14:foregroundMark x1="62090" y1="14464" x2="62090" y2="14464"/>
                        <a14:foregroundMark x1="84867" y1="68036" x2="84867" y2="68036"/>
                        <a14:foregroundMark x1="78627" y1="86429" x2="78627" y2="86429"/>
                        <a14:foregroundMark x1="82215" y1="57857" x2="82215" y2="57857"/>
                        <a14:foregroundMark x1="81747" y1="50179" x2="81747" y2="50179"/>
                        <a14:foregroundMark x1="85647" y1="58214" x2="85647" y2="58214"/>
                        <a14:foregroundMark x1="91576" y1="68036" x2="91576" y2="68036"/>
                        <a14:foregroundMark x1="87363" y1="85179" x2="87363" y2="85179"/>
                        <a14:foregroundMark x1="50546" y1="97857" x2="50546" y2="97857"/>
                        <a14:foregroundMark x1="47426" y1="92321" x2="47426" y2="92321"/>
                        <a14:backgroundMark x1="14509" y1="16071" x2="14509" y2="16071"/>
                        <a14:backgroundMark x1="28393" y1="16071" x2="28393" y2="16071"/>
                        <a14:backgroundMark x1="81123" y1="18036" x2="81123" y2="18036"/>
                        <a14:backgroundMark x1="96724" y1="18036" x2="96724" y2="18036"/>
                        <a14:backgroundMark x1="6864" y1="90714" x2="6864" y2="90714"/>
                        <a14:backgroundMark x1="97036" y1="90000" x2="97036" y2="90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71871" y="2113063"/>
            <a:ext cx="709240" cy="619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8" descr="https://photoshop-kopona.com/uploads/posts/2018-09/1536402877_rowan-29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10000" b="97857" l="1560" r="91576">
                        <a14:foregroundMark x1="20749" y1="55357" x2="20749" y2="55357"/>
                        <a14:foregroundMark x1="31825" y1="59821" x2="31825" y2="59821"/>
                        <a14:foregroundMark x1="23089" y1="73214" x2="23089" y2="73214"/>
                        <a14:foregroundMark x1="19033" y1="78750" x2="19033" y2="78750"/>
                        <a14:foregroundMark x1="11700" y1="41964" x2="11700" y2="41964"/>
                        <a14:foregroundMark x1="5772" y1="41429" x2="5772" y2="41429"/>
                        <a14:foregroundMark x1="2028" y1="59286" x2="2028" y2="59286"/>
                        <a14:foregroundMark x1="62090" y1="64464" x2="62090" y2="64464"/>
                        <a14:foregroundMark x1="58502" y1="60893" x2="58502" y2="60893"/>
                        <a14:foregroundMark x1="58502" y1="50179" x2="58502" y2="50179"/>
                        <a14:foregroundMark x1="58190" y1="44286" x2="58190" y2="44286"/>
                        <a14:foregroundMark x1="57098" y1="41071" x2="57098" y2="41071"/>
                        <a14:foregroundMark x1="45710" y1="48571" x2="45710" y2="48571"/>
                        <a14:foregroundMark x1="41498" y1="53036" x2="41498" y2="53036"/>
                        <a14:foregroundMark x1="40094" y1="57321" x2="42590" y2="60179"/>
                        <a14:foregroundMark x1="47426" y1="63393" x2="47426" y2="63393"/>
                        <a14:foregroundMark x1="49922" y1="63393" x2="54446" y2="69286"/>
                        <a14:foregroundMark x1="56162" y1="72857" x2="56162" y2="72857"/>
                        <a14:foregroundMark x1="60374" y1="73750" x2="64431" y2="78393"/>
                        <a14:foregroundMark x1="65211" y1="79643" x2="65211" y2="81964"/>
                        <a14:foregroundMark x1="65211" y1="87500" x2="65211" y2="87500"/>
                        <a14:foregroundMark x1="54758" y1="93571" x2="54758" y2="93571"/>
                        <a14:foregroundMark x1="54758" y1="84464" x2="54758" y2="84464"/>
                        <a14:foregroundMark x1="51326" y1="81250" x2="51326" y2="81250"/>
                        <a14:foregroundMark x1="47114" y1="87500" x2="47114" y2="87500"/>
                        <a14:foregroundMark x1="44618" y1="80357" x2="44618" y2="80357"/>
                        <a14:foregroundMark x1="41966" y1="80357" x2="41966" y2="80357"/>
                        <a14:foregroundMark x1="39782" y1="78393" x2="39782" y2="78393"/>
                        <a14:foregroundMark x1="34633" y1="75179" x2="34633" y2="75179"/>
                        <a14:foregroundMark x1="25273" y1="56250" x2="25273" y2="56250"/>
                        <a14:foregroundMark x1="27301" y1="43393" x2="27301" y2="43393"/>
                        <a14:foregroundMark x1="33229" y1="45536" x2="36037" y2="45536"/>
                        <a14:foregroundMark x1="41498" y1="43036" x2="41498" y2="43036"/>
                        <a14:foregroundMark x1="50858" y1="42321" x2="50858" y2="42321"/>
                        <a14:foregroundMark x1="51638" y1="38750" x2="51638" y2="38750"/>
                        <a14:foregroundMark x1="55382" y1="35536" x2="55382" y2="35536"/>
                        <a14:foregroundMark x1="56786" y1="28393" x2="56786" y2="28393"/>
                        <a14:foregroundMark x1="60686" y1="21250" x2="60686" y2="21250"/>
                        <a14:foregroundMark x1="62090" y1="14464" x2="62090" y2="14464"/>
                        <a14:foregroundMark x1="84867" y1="68036" x2="84867" y2="68036"/>
                        <a14:foregroundMark x1="78627" y1="86429" x2="78627" y2="86429"/>
                        <a14:foregroundMark x1="82215" y1="57857" x2="82215" y2="57857"/>
                        <a14:foregroundMark x1="81747" y1="50179" x2="81747" y2="50179"/>
                        <a14:foregroundMark x1="85647" y1="58214" x2="85647" y2="58214"/>
                        <a14:foregroundMark x1="91576" y1="68036" x2="91576" y2="68036"/>
                        <a14:foregroundMark x1="87363" y1="85179" x2="87363" y2="85179"/>
                        <a14:foregroundMark x1="50546" y1="97857" x2="50546" y2="97857"/>
                        <a14:foregroundMark x1="47426" y1="92321" x2="47426" y2="92321"/>
                        <a14:backgroundMark x1="14509" y1="16071" x2="14509" y2="16071"/>
                        <a14:backgroundMark x1="28393" y1="16071" x2="28393" y2="16071"/>
                        <a14:backgroundMark x1="81123" y1="18036" x2="81123" y2="18036"/>
                        <a14:backgroundMark x1="96724" y1="18036" x2="96724" y2="18036"/>
                        <a14:backgroundMark x1="6864" y1="90714" x2="6864" y2="90714"/>
                        <a14:backgroundMark x1="97036" y1="90000" x2="97036" y2="90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19887" flipH="1">
            <a:off x="517251" y="2245199"/>
            <a:ext cx="709240" cy="619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https://i2.wp.com/vdetstve.net/wp-content/uploads/2015/11/chem-kormit-sinits-zimoy-v-kotmushke-foto.jp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2733" b="96933" l="4400" r="90000">
                        <a14:foregroundMark x1="15500" y1="42220" x2="15500" y2="42220"/>
                        <a14:foregroundMark x1="12133" y1="21249" x2="12133" y2="21249"/>
                        <a14:foregroundMark x1="26567" y1="61517" x2="26567" y2="61517"/>
                        <a14:foregroundMark x1="43433" y1="77635" x2="43433" y2="77635"/>
                        <a14:foregroundMark x1="50633" y1="68767" x2="50633" y2="68767"/>
                        <a14:foregroundMark x1="7300" y1="34969" x2="7300" y2="34969"/>
                        <a14:foregroundMark x1="4433" y1="69604" x2="4433" y2="69604"/>
                        <a14:foregroundMark x1="20800" y1="86503" x2="20800" y2="86503"/>
                        <a14:foregroundMark x1="22733" y1="96988" x2="22733" y2="96988"/>
                        <a14:foregroundMark x1="24167" y1="5968" x2="24167" y2="5968"/>
                        <a14:foregroundMark x1="25600" y1="2733" x2="25600" y2="2733"/>
                        <a14:foregroundMark x1="37167" y1="86503" x2="37167" y2="86503"/>
                        <a14:backgroundMark x1="55933" y1="43837" x2="55933" y2="43837"/>
                        <a14:backgroundMark x1="56433" y1="33352" x2="56433" y2="33352"/>
                        <a14:backgroundMark x1="46300" y1="21249" x2="46300" y2="21249"/>
                        <a14:backgroundMark x1="76167" y1="33352" x2="76167" y2="33352"/>
                        <a14:backgroundMark x1="81467" y1="67206" x2="81467" y2="67206"/>
                        <a14:backgroundMark x1="78100" y1="26882" x2="78100" y2="26882"/>
                        <a14:backgroundMark x1="78100" y1="2733" x2="78100" y2="27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2892" y="2196443"/>
            <a:ext cx="1383528" cy="1314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https://img-fotki.yandex.ru/get/6002/adamenkovika.4/0_47997_8cb1d3b4_XL"/>
          <p:cNvPicPr>
            <a:picLocks noChangeAspect="1" noChangeArrowheads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718" r="1158" b="32488"/>
          <a:stretch/>
        </p:blipFill>
        <p:spPr bwMode="auto">
          <a:xfrm>
            <a:off x="1915223" y="6204140"/>
            <a:ext cx="2656777" cy="6812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0" descr="http://pngimg.com/uploads/pigeon/pigeon_PNG54592.pn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7368" y="4545224"/>
            <a:ext cx="2434632" cy="21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https://cdn4.imgbb.ru/user/51/514110/201610/b292c9db936ef8fabccca7d0a6c5691c.jpg"/>
          <p:cNvPicPr>
            <a:picLocks noChangeAspect="1" noChangeArrowheads="1"/>
          </p:cNvPicPr>
          <p:nvPr/>
        </p:nvPicPr>
        <p:blipFill rotWithShape="1">
          <a:blip r:embed="rId21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ackgroundRemoval t="60720" b="83885" l="64760" r="79849">
                        <a14:foregroundMark x1="68701" y1="74567" x2="68701" y2="74567"/>
                        <a14:foregroundMark x1="76104" y1="69377" x2="76104" y2="69377"/>
                        <a14:foregroundMark x1="76234" y1="73010" x2="76234" y2="73010"/>
                        <a14:foregroundMark x1="67792" y1="82353" x2="67792" y2="82353"/>
                        <a14:foregroundMark x1="69221" y1="69896" x2="69221" y2="69896"/>
                        <a14:backgroundMark x1="67792" y1="62803" x2="67792" y2="62803"/>
                        <a14:backgroundMark x1="75714" y1="80969" x2="75714" y2="809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2874" t="57824" r="18265" b="13219"/>
          <a:stretch/>
        </p:blipFill>
        <p:spPr bwMode="auto">
          <a:xfrm rot="16200000" flipH="1">
            <a:off x="4994123" y="5833526"/>
            <a:ext cx="1079760" cy="1244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8" descr="https://assets.webiconspng.com/uploads/2017/09/Sparrow-PNG-Image-32402.png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4080" y="5589240"/>
            <a:ext cx="1600088" cy="1097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6" descr="https://st3.depositphotos.com/1081417/13876/i/950/depositphotos_138765174-stock-photo-bird-traces-in-fresh-snow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-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615" t="28237" r="27621" b="20834"/>
          <a:stretch/>
        </p:blipFill>
        <p:spPr bwMode="auto">
          <a:xfrm rot="5400000">
            <a:off x="533241" y="5954791"/>
            <a:ext cx="1019933" cy="8648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6079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img0.liveinternet.ru/images/attach/c/4/84/4/84004318_bfdbeac4cada8c57e03e15f2a731a36e_4f5cf34e46badcb81eabe01a2e97b3a5_13219335257_100px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27384"/>
            <a:ext cx="9180000" cy="688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s://1.bp.blogspot.com/-eBta58Szi-E/X7NryVSawiI/AAAAAAAA-lk/KYxQBBCkSgI8IGp-cVhkh0cOL-Vzz1dFgCEwYBhgLKtQDAL1OcqyZh6GFPjaAmm6BdNSj985cCd5hVadJ2fJxVidxDnL1sxDEZOIGtnMgbs97c-CW4Ep-QoJnPfEbc1MCGI9BkxWnNJyQK_ijZ9LuEw8agwvB93kwyYOHQbs5KM38q7bkviflJADmo6FwsvsjlWcs6OBuymX3xWJcfxgO57Tb4wgj55Uj8zjRdR3wn6X0iibYBWtkg4GL4cMBfsphMpfvVUtUL4p0_gEXxI3f7jgEOJxvu2DcDz39TZWLyidultIoKJf9feHLpo2seTEFU3ZGsPrYt98UQdJfBjCHxh5cwI1z5QROudubGifrHBtxq69xZNJl_S7XcyzQ8Clsi_iEpWcswo7DAJDDautOOncK5ws0fZSC6laDJbvBbxSRJ8iLmYWJGdyk_Q1ZVDWrvpu0QT7E9_jTiAfRrI0yJjxKP4mZuolL18X992pxFxtZLjRSHId1vrD7nG3FlKhdrRrTcbPZqQgUCUz7MoQ5FBhZaGclYtE02wiM-5vStNy-gvKPPiLMNkTDyATdAj8UEJ35cdgZ7RM0VctQXwAFuW2912yD1JOw-agQ5rnpBcgWaZttvuMCf2aznpgd2UVskMLDv3xalpCbqQKUCWj7zztp8mpkMMrczf0F/s1988/%25D0%25B5%25D0%25BB%25D0%25BE%25D1%2587%25D0%25BA%25D0%25B0_+DoV+%252810%252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35603">
            <a:off x="2123728" y="4797152"/>
            <a:ext cx="2047954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6" descr="https://1.bp.blogspot.com/-eBta58Szi-E/X7NryVSawiI/AAAAAAAA-lk/KYxQBBCkSgI8IGp-cVhkh0cOL-Vzz1dFgCEwYBhgLKtQDAL1OcqyZh6GFPjaAmm6BdNSj985cCd5hVadJ2fJxVidxDnL1sxDEZOIGtnMgbs97c-CW4Ep-QoJnPfEbc1MCGI9BkxWnNJyQK_ijZ9LuEw8agwvB93kwyYOHQbs5KM38q7bkviflJADmo6FwsvsjlWcs6OBuymX3xWJcfxgO57Tb4wgj55Uj8zjRdR3wn6X0iibYBWtkg4GL4cMBfsphMpfvVUtUL4p0_gEXxI3f7jgEOJxvu2DcDz39TZWLyidultIoKJf9feHLpo2seTEFU3ZGsPrYt98UQdJfBjCHxh5cwI1z5QROudubGifrHBtxq69xZNJl_S7XcyzQ8Clsi_iEpWcswo7DAJDDautOOncK5ws0fZSC6laDJbvBbxSRJ8iLmYWJGdyk_Q1ZVDWrvpu0QT7E9_jTiAfRrI0yJjxKP4mZuolL18X992pxFxtZLjRSHId1vrD7nG3FlKhdrRrTcbPZqQgUCUz7MoQ5FBhZaGclYtE02wiM-5vStNy-gvKPPiLMNkTDyATdAj8UEJ35cdgZ7RM0VctQXwAFuW2912yD1JOw-agQ5rnpBcgWaZttvuMCf2aznpgd2UVskMLDv3xalpCbqQKUCWj7zztp8mpkMMrczf0F/s1988/%25D0%25B5%25D0%25BB%25D0%25BE%25D1%2587%25D0%25BA%25D0%25B0_+DoV+%252810%2529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35603">
            <a:off x="2269762" y="4015740"/>
            <a:ext cx="1848319" cy="1299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6" descr="https://1.bp.blogspot.com/-eBta58Szi-E/X7NryVSawiI/AAAAAAAA-lk/KYxQBBCkSgI8IGp-cVhkh0cOL-Vzz1dFgCEwYBhgLKtQDAL1OcqyZh6GFPjaAmm6BdNSj985cCd5hVadJ2fJxVidxDnL1sxDEZOIGtnMgbs97c-CW4Ep-QoJnPfEbc1MCGI9BkxWnNJyQK_ijZ9LuEw8agwvB93kwyYOHQbs5KM38q7bkviflJADmo6FwsvsjlWcs6OBuymX3xWJcfxgO57Tb4wgj55Uj8zjRdR3wn6X0iibYBWtkg4GL4cMBfsphMpfvVUtUL4p0_gEXxI3f7jgEOJxvu2DcDz39TZWLyidultIoKJf9feHLpo2seTEFU3ZGsPrYt98UQdJfBjCHxh5cwI1z5QROudubGifrHBtxq69xZNJl_S7XcyzQ8Clsi_iEpWcswo7DAJDDautOOncK5ws0fZSC6laDJbvBbxSRJ8iLmYWJGdyk_Q1ZVDWrvpu0QT7E9_jTiAfRrI0yJjxKP4mZuolL18X992pxFxtZLjRSHId1vrD7nG3FlKhdrRrTcbPZqQgUCUz7MoQ5FBhZaGclYtE02wiM-5vStNy-gvKPPiLMNkTDyATdAj8UEJ35cdgZ7RM0VctQXwAFuW2912yD1JOw-agQ5rnpBcgWaZttvuMCf2aznpgd2UVskMLDv3xalpCbqQKUCWj7zztp8mpkMMrczf0F/s1988/%25D0%25B5%25D0%25BB%25D0%25BE%25D1%2587%25D0%25BA%25D0%25B0_+DoV+%252810%2529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35603">
            <a:off x="2291232" y="3524827"/>
            <a:ext cx="1023977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6" descr="https://1.bp.blogspot.com/-eBta58Szi-E/X7NryVSawiI/AAAAAAAA-lk/KYxQBBCkSgI8IGp-cVhkh0cOL-Vzz1dFgCEwYBhgLKtQDAL1OcqyZh6GFPjaAmm6BdNSj985cCd5hVadJ2fJxVidxDnL1sxDEZOIGtnMgbs97c-CW4Ep-QoJnPfEbc1MCGI9BkxWnNJyQK_ijZ9LuEw8agwvB93kwyYOHQbs5KM38q7bkviflJADmo6FwsvsjlWcs6OBuymX3xWJcfxgO57Tb4wgj55Uj8zjRdR3wn6X0iibYBWtkg4GL4cMBfsphMpfvVUtUL4p0_gEXxI3f7jgEOJxvu2DcDz39TZWLyidultIoKJf9feHLpo2seTEFU3ZGsPrYt98UQdJfBjCHxh5cwI1z5QROudubGifrHBtxq69xZNJl_S7XcyzQ8Clsi_iEpWcswo7DAJDDautOOncK5ws0fZSC6laDJbvBbxSRJ8iLmYWJGdyk_Q1ZVDWrvpu0QT7E9_jTiAfRrI0yJjxKP4mZuolL18X992pxFxtZLjRSHId1vrD7nG3FlKhdrRrTcbPZqQgUCUz7MoQ5FBhZaGclYtE02wiM-5vStNy-gvKPPiLMNkTDyATdAj8UEJ35cdgZ7RM0VctQXwAFuW2912yD1JOw-agQ5rnpBcgWaZttvuMCf2aznpgd2UVskMLDv3xalpCbqQKUCWj7zztp8mpkMMrczf0F/s1988/%25D0%25B5%25D0%25BB%25D0%25BE%25D1%2587%25D0%25BA%25D0%25B0_+DoV+%252810%2529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64397" flipH="1">
            <a:off x="958535" y="4168140"/>
            <a:ext cx="1848319" cy="1299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6" descr="https://1.bp.blogspot.com/-eBta58Szi-E/X7NryVSawiI/AAAAAAAA-lk/KYxQBBCkSgI8IGp-cVhkh0cOL-Vzz1dFgCEwYBhgLKtQDAL1OcqyZh6GFPjaAmm6BdNSj985cCd5hVadJ2fJxVidxDnL1sxDEZOIGtnMgbs97c-CW4Ep-QoJnPfEbc1MCGI9BkxWnNJyQK_ijZ9LuEw8agwvB93kwyYOHQbs5KM38q7bkviflJADmo6FwsvsjlWcs6OBuymX3xWJcfxgO57Tb4wgj55Uj8zjRdR3wn6X0iibYBWtkg4GL4cMBfsphMpfvVUtUL4p0_gEXxI3f7jgEOJxvu2DcDz39TZWLyidultIoKJf9feHLpo2seTEFU3ZGsPrYt98UQdJfBjCHxh5cwI1z5QROudubGifrHBtxq69xZNJl_S7XcyzQ8Clsi_iEpWcswo7DAJDDautOOncK5ws0fZSC6laDJbvBbxSRJ8iLmYWJGdyk_Q1ZVDWrvpu0QT7E9_jTiAfRrI0yJjxKP4mZuolL18X992pxFxtZLjRSHId1vrD7nG3FlKhdrRrTcbPZqQgUCUz7MoQ5FBhZaGclYtE02wiM-5vStNy-gvKPPiLMNkTDyATdAj8UEJ35cdgZ7RM0VctQXwAFuW2912yD1JOw-agQ5rnpBcgWaZttvuMCf2aznpgd2UVskMLDv3xalpCbqQKUCWj7zztp8mpkMMrczf0F/s1988/%25D0%25B5%25D0%25BB%25D0%25BE%25D1%2587%25D0%25BA%25D0%25B0_+DoV+%252810%2529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64397" flipH="1">
            <a:off x="1761712" y="3709958"/>
            <a:ext cx="930888" cy="654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6" descr="https://1.bp.blogspot.com/-eBta58Szi-E/X7NryVSawiI/AAAAAAAA-lk/KYxQBBCkSgI8IGp-cVhkh0cOL-Vzz1dFgCEwYBhgLKtQDAL1OcqyZh6GFPjaAmm6BdNSj985cCd5hVadJ2fJxVidxDnL1sxDEZOIGtnMgbs97c-CW4Ep-QoJnPfEbc1MCGI9BkxWnNJyQK_ijZ9LuEw8agwvB93kwyYOHQbs5KM38q7bkviflJADmo6FwsvsjlWcs6OBuymX3xWJcfxgO57Tb4wgj55Uj8zjRdR3wn6X0iibYBWtkg4GL4cMBfsphMpfvVUtUL4p0_gEXxI3f7jgEOJxvu2DcDz39TZWLyidultIoKJf9feHLpo2seTEFU3ZGsPrYt98UQdJfBjCHxh5cwI1z5QROudubGifrHBtxq69xZNJl_S7XcyzQ8Clsi_iEpWcswo7DAJDDautOOncK5ws0fZSC6laDJbvBbxSRJ8iLmYWJGdyk_Q1ZVDWrvpu0QT7E9_jTiAfRrI0yJjxKP4mZuolL18X992pxFxtZLjRSHId1vrD7nG3FlKhdrRrTcbPZqQgUCUz7MoQ5FBhZaGclYtE02wiM-5vStNy-gvKPPiLMNkTDyATdAj8UEJ35cdgZ7RM0VctQXwAFuW2912yD1JOw-agQ5rnpBcgWaZttvuMCf2aznpgd2UVskMLDv3xalpCbqQKUCWj7zztp8mpkMMrczf0F/s1988/%25D0%25B5%25D0%25BB%25D0%25BE%25D1%2587%25D0%25BA%25D0%25B0_+DoV+%252810%252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64397" flipH="1">
            <a:off x="802552" y="4916799"/>
            <a:ext cx="2047954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s://st3.depositphotos.com/1081417/13876/i/950/depositphotos_138765174-stock-photo-bird-traces-in-fresh-snow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-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615" t="28237" r="27621" b="20834"/>
          <a:stretch/>
        </p:blipFill>
        <p:spPr bwMode="auto">
          <a:xfrm rot="5400000">
            <a:off x="-42823" y="5953879"/>
            <a:ext cx="1019933" cy="8648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8" descr="https://photoshop-kopona.com/uploads/posts/2018-09/1536402877_rowan-29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7857" l="1560" r="91576">
                        <a14:foregroundMark x1="20749" y1="55357" x2="20749" y2="55357"/>
                        <a14:foregroundMark x1="31825" y1="59821" x2="31825" y2="59821"/>
                        <a14:foregroundMark x1="23089" y1="73214" x2="23089" y2="73214"/>
                        <a14:foregroundMark x1="19033" y1="78750" x2="19033" y2="78750"/>
                        <a14:foregroundMark x1="11700" y1="41964" x2="11700" y2="41964"/>
                        <a14:foregroundMark x1="5772" y1="41429" x2="5772" y2="41429"/>
                        <a14:foregroundMark x1="2028" y1="59286" x2="2028" y2="59286"/>
                        <a14:foregroundMark x1="62090" y1="64464" x2="62090" y2="64464"/>
                        <a14:foregroundMark x1="58502" y1="60893" x2="58502" y2="60893"/>
                        <a14:foregroundMark x1="58502" y1="50179" x2="58502" y2="50179"/>
                        <a14:foregroundMark x1="58190" y1="44286" x2="58190" y2="44286"/>
                        <a14:foregroundMark x1="57098" y1="41071" x2="57098" y2="41071"/>
                        <a14:foregroundMark x1="45710" y1="48571" x2="45710" y2="48571"/>
                        <a14:foregroundMark x1="41498" y1="53036" x2="41498" y2="53036"/>
                        <a14:foregroundMark x1="40094" y1="57321" x2="42590" y2="60179"/>
                        <a14:foregroundMark x1="47426" y1="63393" x2="47426" y2="63393"/>
                        <a14:foregroundMark x1="49922" y1="63393" x2="54446" y2="69286"/>
                        <a14:foregroundMark x1="56162" y1="72857" x2="56162" y2="72857"/>
                        <a14:foregroundMark x1="60374" y1="73750" x2="64431" y2="78393"/>
                        <a14:foregroundMark x1="65211" y1="79643" x2="65211" y2="81964"/>
                        <a14:foregroundMark x1="65211" y1="87500" x2="65211" y2="87500"/>
                        <a14:foregroundMark x1="54758" y1="93571" x2="54758" y2="93571"/>
                        <a14:foregroundMark x1="54758" y1="84464" x2="54758" y2="84464"/>
                        <a14:foregroundMark x1="51326" y1="81250" x2="51326" y2="81250"/>
                        <a14:foregroundMark x1="47114" y1="87500" x2="47114" y2="87500"/>
                        <a14:foregroundMark x1="44618" y1="80357" x2="44618" y2="80357"/>
                        <a14:foregroundMark x1="41966" y1="80357" x2="41966" y2="80357"/>
                        <a14:foregroundMark x1="39782" y1="78393" x2="39782" y2="78393"/>
                        <a14:foregroundMark x1="34633" y1="75179" x2="34633" y2="75179"/>
                        <a14:foregroundMark x1="25273" y1="56250" x2="25273" y2="56250"/>
                        <a14:foregroundMark x1="27301" y1="43393" x2="27301" y2="43393"/>
                        <a14:foregroundMark x1="33229" y1="45536" x2="36037" y2="45536"/>
                        <a14:foregroundMark x1="41498" y1="43036" x2="41498" y2="43036"/>
                        <a14:foregroundMark x1="50858" y1="42321" x2="50858" y2="42321"/>
                        <a14:foregroundMark x1="51638" y1="38750" x2="51638" y2="38750"/>
                        <a14:foregroundMark x1="55382" y1="35536" x2="55382" y2="35536"/>
                        <a14:foregroundMark x1="56786" y1="28393" x2="56786" y2="28393"/>
                        <a14:foregroundMark x1="60686" y1="21250" x2="60686" y2="21250"/>
                        <a14:foregroundMark x1="62090" y1="14464" x2="62090" y2="14464"/>
                        <a14:foregroundMark x1="84867" y1="68036" x2="84867" y2="68036"/>
                        <a14:foregroundMark x1="78627" y1="86429" x2="78627" y2="86429"/>
                        <a14:foregroundMark x1="82215" y1="57857" x2="82215" y2="57857"/>
                        <a14:foregroundMark x1="81747" y1="50179" x2="81747" y2="50179"/>
                        <a14:foregroundMark x1="85647" y1="58214" x2="85647" y2="58214"/>
                        <a14:foregroundMark x1="91576" y1="68036" x2="91576" y2="68036"/>
                        <a14:foregroundMark x1="87363" y1="85179" x2="87363" y2="85179"/>
                        <a14:foregroundMark x1="50546" y1="97857" x2="50546" y2="97857"/>
                        <a14:foregroundMark x1="47426" y1="92321" x2="47426" y2="92321"/>
                        <a14:backgroundMark x1="14509" y1="16071" x2="14509" y2="16071"/>
                        <a14:backgroundMark x1="28393" y1="16071" x2="28393" y2="16071"/>
                        <a14:backgroundMark x1="81123" y1="18036" x2="81123" y2="18036"/>
                        <a14:backgroundMark x1="96724" y1="18036" x2="96724" y2="18036"/>
                        <a14:backgroundMark x1="6864" y1="90714" x2="6864" y2="90714"/>
                        <a14:backgroundMark x1="97036" y1="90000" x2="97036" y2="90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19887" flipH="1">
            <a:off x="517251" y="2245199"/>
            <a:ext cx="709240" cy="619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https://i2.wp.com/vdetstve.net/wp-content/uploads/2015/11/chem-kormit-sinits-zimoy-v-kotmushke-foto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2733" b="96933" l="4400" r="90000">
                        <a14:foregroundMark x1="15500" y1="42220" x2="15500" y2="42220"/>
                        <a14:foregroundMark x1="12133" y1="21249" x2="12133" y2="21249"/>
                        <a14:foregroundMark x1="26567" y1="61517" x2="26567" y2="61517"/>
                        <a14:foregroundMark x1="43433" y1="77635" x2="43433" y2="77635"/>
                        <a14:foregroundMark x1="50633" y1="68767" x2="50633" y2="68767"/>
                        <a14:foregroundMark x1="7300" y1="34969" x2="7300" y2="34969"/>
                        <a14:foregroundMark x1="4433" y1="69604" x2="4433" y2="69604"/>
                        <a14:foregroundMark x1="20800" y1="86503" x2="20800" y2="86503"/>
                        <a14:foregroundMark x1="22733" y1="96988" x2="22733" y2="96988"/>
                        <a14:foregroundMark x1="24167" y1="5968" x2="24167" y2="5968"/>
                        <a14:foregroundMark x1="25600" y1="2733" x2="25600" y2="2733"/>
                        <a14:foregroundMark x1="37167" y1="86503" x2="37167" y2="86503"/>
                        <a14:backgroundMark x1="55933" y1="43837" x2="55933" y2="43837"/>
                        <a14:backgroundMark x1="56433" y1="33352" x2="56433" y2="33352"/>
                        <a14:backgroundMark x1="46300" y1="21249" x2="46300" y2="21249"/>
                        <a14:backgroundMark x1="76167" y1="33352" x2="76167" y2="33352"/>
                        <a14:backgroundMark x1="81467" y1="67206" x2="81467" y2="67206"/>
                        <a14:backgroundMark x1="78100" y1="26882" x2="78100" y2="26882"/>
                        <a14:backgroundMark x1="78100" y1="2733" x2="78100" y2="27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2892" y="2196443"/>
            <a:ext cx="1383528" cy="1314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https://img-fotki.yandex.ru/get/6002/adamenkovika.4/0_47997_8cb1d3b4_XL"/>
          <p:cNvPicPr>
            <a:picLocks noChangeAspect="1" noChangeArrowheads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718" r="1158" b="32488"/>
          <a:stretch/>
        </p:blipFill>
        <p:spPr bwMode="auto">
          <a:xfrm>
            <a:off x="1915223" y="6204140"/>
            <a:ext cx="2656777" cy="6812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0" descr="http://pngimg.com/uploads/pigeon/pigeon_PNG54592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7368" y="4545224"/>
            <a:ext cx="2434632" cy="21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https://cdn4.imgbb.ru/user/51/514110/201610/b292c9db936ef8fabccca7d0a6c5691c.jpg"/>
          <p:cNvPicPr>
            <a:picLocks noChangeAspect="1" noChangeArrowheads="1"/>
          </p:cNvPicPr>
          <p:nvPr/>
        </p:nvPicPr>
        <p:blipFill rotWithShape="1"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60720" b="83885" l="64760" r="79849">
                        <a14:foregroundMark x1="68701" y1="74567" x2="68701" y2="74567"/>
                        <a14:foregroundMark x1="76104" y1="69377" x2="76104" y2="69377"/>
                        <a14:foregroundMark x1="76234" y1="73010" x2="76234" y2="73010"/>
                        <a14:foregroundMark x1="67792" y1="82353" x2="67792" y2="82353"/>
                        <a14:foregroundMark x1="69221" y1="69896" x2="69221" y2="69896"/>
                        <a14:backgroundMark x1="67792" y1="62803" x2="67792" y2="62803"/>
                        <a14:backgroundMark x1="75714" y1="80969" x2="75714" y2="809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2874" t="57824" r="18265" b="13219"/>
          <a:stretch/>
        </p:blipFill>
        <p:spPr bwMode="auto">
          <a:xfrm rot="16200000" flipH="1">
            <a:off x="4994123" y="5833526"/>
            <a:ext cx="1079760" cy="1244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8" descr="https://assets.webiconspng.com/uploads/2017/09/Sparrow-PNG-Image-32402.pn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4080" y="5589240"/>
            <a:ext cx="1600088" cy="1097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2" descr="http://img-fotki.yandex.ru/get/6515/66124276.f0/0_89c8f_b577000a_XL.jp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" y="785794"/>
            <a:ext cx="2304256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8" descr="https://photoshop-kopona.com/uploads/posts/2018-09/1536402877_rowan-29.jpg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backgroundRemoval t="10000" b="97857" l="1560" r="91576">
                        <a14:foregroundMark x1="20749" y1="55357" x2="20749" y2="55357"/>
                        <a14:foregroundMark x1="31825" y1="59821" x2="31825" y2="59821"/>
                        <a14:foregroundMark x1="23089" y1="73214" x2="23089" y2="73214"/>
                        <a14:foregroundMark x1="19033" y1="78750" x2="19033" y2="78750"/>
                        <a14:foregroundMark x1="11700" y1="41964" x2="11700" y2="41964"/>
                        <a14:foregroundMark x1="5772" y1="41429" x2="5772" y2="41429"/>
                        <a14:foregroundMark x1="2028" y1="59286" x2="2028" y2="59286"/>
                        <a14:foregroundMark x1="62090" y1="64464" x2="62090" y2="64464"/>
                        <a14:foregroundMark x1="58502" y1="60893" x2="58502" y2="60893"/>
                        <a14:foregroundMark x1="58502" y1="50179" x2="58502" y2="50179"/>
                        <a14:foregroundMark x1="58190" y1="44286" x2="58190" y2="44286"/>
                        <a14:foregroundMark x1="57098" y1="41071" x2="57098" y2="41071"/>
                        <a14:foregroundMark x1="45710" y1="48571" x2="45710" y2="48571"/>
                        <a14:foregroundMark x1="41498" y1="53036" x2="41498" y2="53036"/>
                        <a14:foregroundMark x1="40094" y1="57321" x2="42590" y2="60179"/>
                        <a14:foregroundMark x1="47426" y1="63393" x2="47426" y2="63393"/>
                        <a14:foregroundMark x1="49922" y1="63393" x2="54446" y2="69286"/>
                        <a14:foregroundMark x1="56162" y1="72857" x2="56162" y2="72857"/>
                        <a14:foregroundMark x1="60374" y1="73750" x2="64431" y2="78393"/>
                        <a14:foregroundMark x1="65211" y1="79643" x2="65211" y2="81964"/>
                        <a14:foregroundMark x1="65211" y1="87500" x2="65211" y2="87500"/>
                        <a14:foregroundMark x1="54758" y1="93571" x2="54758" y2="93571"/>
                        <a14:foregroundMark x1="54758" y1="84464" x2="54758" y2="84464"/>
                        <a14:foregroundMark x1="51326" y1="81250" x2="51326" y2="81250"/>
                        <a14:foregroundMark x1="47114" y1="87500" x2="47114" y2="87500"/>
                        <a14:foregroundMark x1="44618" y1="80357" x2="44618" y2="80357"/>
                        <a14:foregroundMark x1="41966" y1="80357" x2="41966" y2="80357"/>
                        <a14:foregroundMark x1="39782" y1="78393" x2="39782" y2="78393"/>
                        <a14:foregroundMark x1="34633" y1="75179" x2="34633" y2="75179"/>
                        <a14:foregroundMark x1="25273" y1="56250" x2="25273" y2="56250"/>
                        <a14:foregroundMark x1="27301" y1="43393" x2="27301" y2="43393"/>
                        <a14:foregroundMark x1="33229" y1="45536" x2="36037" y2="45536"/>
                        <a14:foregroundMark x1="41498" y1="43036" x2="41498" y2="43036"/>
                        <a14:foregroundMark x1="50858" y1="42321" x2="50858" y2="42321"/>
                        <a14:foregroundMark x1="51638" y1="38750" x2="51638" y2="38750"/>
                        <a14:foregroundMark x1="55382" y1="35536" x2="55382" y2="35536"/>
                        <a14:foregroundMark x1="56786" y1="28393" x2="56786" y2="28393"/>
                        <a14:foregroundMark x1="60686" y1="21250" x2="60686" y2="21250"/>
                        <a14:foregroundMark x1="62090" y1="14464" x2="62090" y2="14464"/>
                        <a14:foregroundMark x1="84867" y1="68036" x2="84867" y2="68036"/>
                        <a14:foregroundMark x1="78627" y1="86429" x2="78627" y2="86429"/>
                        <a14:foregroundMark x1="82215" y1="57857" x2="82215" y2="57857"/>
                        <a14:foregroundMark x1="81747" y1="50179" x2="81747" y2="50179"/>
                        <a14:foregroundMark x1="85647" y1="58214" x2="85647" y2="58214"/>
                        <a14:foregroundMark x1="91576" y1="68036" x2="91576" y2="68036"/>
                        <a14:foregroundMark x1="87363" y1="85179" x2="87363" y2="85179"/>
                        <a14:foregroundMark x1="50546" y1="97857" x2="50546" y2="97857"/>
                        <a14:foregroundMark x1="47426" y1="92321" x2="47426" y2="92321"/>
                        <a14:backgroundMark x1="14509" y1="16071" x2="14509" y2="16071"/>
                        <a14:backgroundMark x1="28393" y1="16071" x2="28393" y2="16071"/>
                        <a14:backgroundMark x1="81123" y1="18036" x2="81123" y2="18036"/>
                        <a14:backgroundMark x1="96724" y1="18036" x2="96724" y2="18036"/>
                        <a14:backgroundMark x1="6864" y1="90714" x2="6864" y2="90714"/>
                        <a14:backgroundMark x1="97036" y1="90000" x2="97036" y2="90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71871" y="2113063"/>
            <a:ext cx="709240" cy="619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6" descr="https://st3.depositphotos.com/1081417/13876/i/950/depositphotos_138765174-stock-photo-bird-traces-in-fresh-snow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-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615" t="28237" r="27621" b="20834"/>
          <a:stretch/>
        </p:blipFill>
        <p:spPr bwMode="auto">
          <a:xfrm rot="5400000">
            <a:off x="533241" y="5954791"/>
            <a:ext cx="1019933" cy="8648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8" descr="https://photoshop-kopona.com/uploads/posts/2018-09/1536402877_rowan-29.jpg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backgroundRemoval t="10000" b="97857" l="1560" r="91576">
                        <a14:foregroundMark x1="20749" y1="55357" x2="20749" y2="55357"/>
                        <a14:foregroundMark x1="31825" y1="59821" x2="31825" y2="59821"/>
                        <a14:foregroundMark x1="23089" y1="73214" x2="23089" y2="73214"/>
                        <a14:foregroundMark x1="19033" y1="78750" x2="19033" y2="78750"/>
                        <a14:foregroundMark x1="11700" y1="41964" x2="11700" y2="41964"/>
                        <a14:foregroundMark x1="5772" y1="41429" x2="5772" y2="41429"/>
                        <a14:foregroundMark x1="2028" y1="59286" x2="2028" y2="59286"/>
                        <a14:foregroundMark x1="62090" y1="64464" x2="62090" y2="64464"/>
                        <a14:foregroundMark x1="58502" y1="60893" x2="58502" y2="60893"/>
                        <a14:foregroundMark x1="58502" y1="50179" x2="58502" y2="50179"/>
                        <a14:foregroundMark x1="58190" y1="44286" x2="58190" y2="44286"/>
                        <a14:foregroundMark x1="57098" y1="41071" x2="57098" y2="41071"/>
                        <a14:foregroundMark x1="45710" y1="48571" x2="45710" y2="48571"/>
                        <a14:foregroundMark x1="41498" y1="53036" x2="41498" y2="53036"/>
                        <a14:foregroundMark x1="40094" y1="57321" x2="42590" y2="60179"/>
                        <a14:foregroundMark x1="47426" y1="63393" x2="47426" y2="63393"/>
                        <a14:foregroundMark x1="49922" y1="63393" x2="54446" y2="69286"/>
                        <a14:foregroundMark x1="56162" y1="72857" x2="56162" y2="72857"/>
                        <a14:foregroundMark x1="60374" y1="73750" x2="64431" y2="78393"/>
                        <a14:foregroundMark x1="65211" y1="79643" x2="65211" y2="81964"/>
                        <a14:foregroundMark x1="65211" y1="87500" x2="65211" y2="87500"/>
                        <a14:foregroundMark x1="54758" y1="93571" x2="54758" y2="93571"/>
                        <a14:foregroundMark x1="54758" y1="84464" x2="54758" y2="84464"/>
                        <a14:foregroundMark x1="51326" y1="81250" x2="51326" y2="81250"/>
                        <a14:foregroundMark x1="47114" y1="87500" x2="47114" y2="87500"/>
                        <a14:foregroundMark x1="44618" y1="80357" x2="44618" y2="80357"/>
                        <a14:foregroundMark x1="41966" y1="80357" x2="41966" y2="80357"/>
                        <a14:foregroundMark x1="39782" y1="78393" x2="39782" y2="78393"/>
                        <a14:foregroundMark x1="34633" y1="75179" x2="34633" y2="75179"/>
                        <a14:foregroundMark x1="25273" y1="56250" x2="25273" y2="56250"/>
                        <a14:foregroundMark x1="27301" y1="43393" x2="27301" y2="43393"/>
                        <a14:foregroundMark x1="33229" y1="45536" x2="36037" y2="45536"/>
                        <a14:foregroundMark x1="41498" y1="43036" x2="41498" y2="43036"/>
                        <a14:foregroundMark x1="50858" y1="42321" x2="50858" y2="42321"/>
                        <a14:foregroundMark x1="51638" y1="38750" x2="51638" y2="38750"/>
                        <a14:foregroundMark x1="55382" y1="35536" x2="55382" y2="35536"/>
                        <a14:foregroundMark x1="56786" y1="28393" x2="56786" y2="28393"/>
                        <a14:foregroundMark x1="60686" y1="21250" x2="60686" y2="21250"/>
                        <a14:foregroundMark x1="62090" y1="14464" x2="62090" y2="14464"/>
                        <a14:foregroundMark x1="84867" y1="68036" x2="84867" y2="68036"/>
                        <a14:foregroundMark x1="78627" y1="86429" x2="78627" y2="86429"/>
                        <a14:foregroundMark x1="82215" y1="57857" x2="82215" y2="57857"/>
                        <a14:foregroundMark x1="81747" y1="50179" x2="81747" y2="50179"/>
                        <a14:foregroundMark x1="85647" y1="58214" x2="85647" y2="58214"/>
                        <a14:foregroundMark x1="91576" y1="68036" x2="91576" y2="68036"/>
                        <a14:foregroundMark x1="87363" y1="85179" x2="87363" y2="85179"/>
                        <a14:foregroundMark x1="50546" y1="97857" x2="50546" y2="97857"/>
                        <a14:foregroundMark x1="47426" y1="92321" x2="47426" y2="92321"/>
                        <a14:backgroundMark x1="14509" y1="16071" x2="14509" y2="16071"/>
                        <a14:backgroundMark x1="28393" y1="16071" x2="28393" y2="16071"/>
                        <a14:backgroundMark x1="81123" y1="18036" x2="81123" y2="18036"/>
                        <a14:backgroundMark x1="96724" y1="18036" x2="96724" y2="18036"/>
                        <a14:backgroundMark x1="6864" y1="90714" x2="6864" y2="90714"/>
                        <a14:backgroundMark x1="97036" y1="90000" x2="97036" y2="90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99592" y="6121751"/>
            <a:ext cx="709240" cy="619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91134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img0.liveinternet.ru/images/attach/c/4/84/4/84004318_bfdbeac4cada8c57e03e15f2a731a36e_4f5cf34e46badcb81eabe01a2e97b3a5_13219335257_100px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27384"/>
            <a:ext cx="9180000" cy="688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s://1.bp.blogspot.com/-eBta58Szi-E/X7NryVSawiI/AAAAAAAA-lk/KYxQBBCkSgI8IGp-cVhkh0cOL-Vzz1dFgCEwYBhgLKtQDAL1OcqyZh6GFPjaAmm6BdNSj985cCd5hVadJ2fJxVidxDnL1sxDEZOIGtnMgbs97c-CW4Ep-QoJnPfEbc1MCGI9BkxWnNJyQK_ijZ9LuEw8agwvB93kwyYOHQbs5KM38q7bkviflJADmo6FwsvsjlWcs6OBuymX3xWJcfxgO57Tb4wgj55Uj8zjRdR3wn6X0iibYBWtkg4GL4cMBfsphMpfvVUtUL4p0_gEXxI3f7jgEOJxvu2DcDz39TZWLyidultIoKJf9feHLpo2seTEFU3ZGsPrYt98UQdJfBjCHxh5cwI1z5QROudubGifrHBtxq69xZNJl_S7XcyzQ8Clsi_iEpWcswo7DAJDDautOOncK5ws0fZSC6laDJbvBbxSRJ8iLmYWJGdyk_Q1ZVDWrvpu0QT7E9_jTiAfRrI0yJjxKP4mZuolL18X992pxFxtZLjRSHId1vrD7nG3FlKhdrRrTcbPZqQgUCUz7MoQ5FBhZaGclYtE02wiM-5vStNy-gvKPPiLMNkTDyATdAj8UEJ35cdgZ7RM0VctQXwAFuW2912yD1JOw-agQ5rnpBcgWaZttvuMCf2aznpgd2UVskMLDv3xalpCbqQKUCWj7zztp8mpkMMrczf0F/s1988/%25D0%25B5%25D0%25BB%25D0%25BE%25D1%2587%25D0%25BA%25D0%25B0_+DoV+%252810%252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35603">
            <a:off x="2123728" y="4797152"/>
            <a:ext cx="2047954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6" descr="https://1.bp.blogspot.com/-eBta58Szi-E/X7NryVSawiI/AAAAAAAA-lk/KYxQBBCkSgI8IGp-cVhkh0cOL-Vzz1dFgCEwYBhgLKtQDAL1OcqyZh6GFPjaAmm6BdNSj985cCd5hVadJ2fJxVidxDnL1sxDEZOIGtnMgbs97c-CW4Ep-QoJnPfEbc1MCGI9BkxWnNJyQK_ijZ9LuEw8agwvB93kwyYOHQbs5KM38q7bkviflJADmo6FwsvsjlWcs6OBuymX3xWJcfxgO57Tb4wgj55Uj8zjRdR3wn6X0iibYBWtkg4GL4cMBfsphMpfvVUtUL4p0_gEXxI3f7jgEOJxvu2DcDz39TZWLyidultIoKJf9feHLpo2seTEFU3ZGsPrYt98UQdJfBjCHxh5cwI1z5QROudubGifrHBtxq69xZNJl_S7XcyzQ8Clsi_iEpWcswo7DAJDDautOOncK5ws0fZSC6laDJbvBbxSRJ8iLmYWJGdyk_Q1ZVDWrvpu0QT7E9_jTiAfRrI0yJjxKP4mZuolL18X992pxFxtZLjRSHId1vrD7nG3FlKhdrRrTcbPZqQgUCUz7MoQ5FBhZaGclYtE02wiM-5vStNy-gvKPPiLMNkTDyATdAj8UEJ35cdgZ7RM0VctQXwAFuW2912yD1JOw-agQ5rnpBcgWaZttvuMCf2aznpgd2UVskMLDv3xalpCbqQKUCWj7zztp8mpkMMrczf0F/s1988/%25D0%25B5%25D0%25BB%25D0%25BE%25D1%2587%25D0%25BA%25D0%25B0_+DoV+%252810%2529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35603">
            <a:off x="2269762" y="4015740"/>
            <a:ext cx="1848319" cy="1299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6" descr="https://1.bp.blogspot.com/-eBta58Szi-E/X7NryVSawiI/AAAAAAAA-lk/KYxQBBCkSgI8IGp-cVhkh0cOL-Vzz1dFgCEwYBhgLKtQDAL1OcqyZh6GFPjaAmm6BdNSj985cCd5hVadJ2fJxVidxDnL1sxDEZOIGtnMgbs97c-CW4Ep-QoJnPfEbc1MCGI9BkxWnNJyQK_ijZ9LuEw8agwvB93kwyYOHQbs5KM38q7bkviflJADmo6FwsvsjlWcs6OBuymX3xWJcfxgO57Tb4wgj55Uj8zjRdR3wn6X0iibYBWtkg4GL4cMBfsphMpfvVUtUL4p0_gEXxI3f7jgEOJxvu2DcDz39TZWLyidultIoKJf9feHLpo2seTEFU3ZGsPrYt98UQdJfBjCHxh5cwI1z5QROudubGifrHBtxq69xZNJl_S7XcyzQ8Clsi_iEpWcswo7DAJDDautOOncK5ws0fZSC6laDJbvBbxSRJ8iLmYWJGdyk_Q1ZVDWrvpu0QT7E9_jTiAfRrI0yJjxKP4mZuolL18X992pxFxtZLjRSHId1vrD7nG3FlKhdrRrTcbPZqQgUCUz7MoQ5FBhZaGclYtE02wiM-5vStNy-gvKPPiLMNkTDyATdAj8UEJ35cdgZ7RM0VctQXwAFuW2912yD1JOw-agQ5rnpBcgWaZttvuMCf2aznpgd2UVskMLDv3xalpCbqQKUCWj7zztp8mpkMMrczf0F/s1988/%25D0%25B5%25D0%25BB%25D0%25BE%25D1%2587%25D0%25BA%25D0%25B0_+DoV+%252810%2529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35603">
            <a:off x="2291232" y="3524827"/>
            <a:ext cx="1023977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6" descr="https://1.bp.blogspot.com/-eBta58Szi-E/X7NryVSawiI/AAAAAAAA-lk/KYxQBBCkSgI8IGp-cVhkh0cOL-Vzz1dFgCEwYBhgLKtQDAL1OcqyZh6GFPjaAmm6BdNSj985cCd5hVadJ2fJxVidxDnL1sxDEZOIGtnMgbs97c-CW4Ep-QoJnPfEbc1MCGI9BkxWnNJyQK_ijZ9LuEw8agwvB93kwyYOHQbs5KM38q7bkviflJADmo6FwsvsjlWcs6OBuymX3xWJcfxgO57Tb4wgj55Uj8zjRdR3wn6X0iibYBWtkg4GL4cMBfsphMpfvVUtUL4p0_gEXxI3f7jgEOJxvu2DcDz39TZWLyidultIoKJf9feHLpo2seTEFU3ZGsPrYt98UQdJfBjCHxh5cwI1z5QROudubGifrHBtxq69xZNJl_S7XcyzQ8Clsi_iEpWcswo7DAJDDautOOncK5ws0fZSC6laDJbvBbxSRJ8iLmYWJGdyk_Q1ZVDWrvpu0QT7E9_jTiAfRrI0yJjxKP4mZuolL18X992pxFxtZLjRSHId1vrD7nG3FlKhdrRrTcbPZqQgUCUz7MoQ5FBhZaGclYtE02wiM-5vStNy-gvKPPiLMNkTDyATdAj8UEJ35cdgZ7RM0VctQXwAFuW2912yD1JOw-agQ5rnpBcgWaZttvuMCf2aznpgd2UVskMLDv3xalpCbqQKUCWj7zztp8mpkMMrczf0F/s1988/%25D0%25B5%25D0%25BB%25D0%25BE%25D1%2587%25D0%25BA%25D0%25B0_+DoV+%252810%2529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64397" flipH="1">
            <a:off x="958535" y="4168140"/>
            <a:ext cx="1848319" cy="1299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6" descr="https://1.bp.blogspot.com/-eBta58Szi-E/X7NryVSawiI/AAAAAAAA-lk/KYxQBBCkSgI8IGp-cVhkh0cOL-Vzz1dFgCEwYBhgLKtQDAL1OcqyZh6GFPjaAmm6BdNSj985cCd5hVadJ2fJxVidxDnL1sxDEZOIGtnMgbs97c-CW4Ep-QoJnPfEbc1MCGI9BkxWnNJyQK_ijZ9LuEw8agwvB93kwyYOHQbs5KM38q7bkviflJADmo6FwsvsjlWcs6OBuymX3xWJcfxgO57Tb4wgj55Uj8zjRdR3wn6X0iibYBWtkg4GL4cMBfsphMpfvVUtUL4p0_gEXxI3f7jgEOJxvu2DcDz39TZWLyidultIoKJf9feHLpo2seTEFU3ZGsPrYt98UQdJfBjCHxh5cwI1z5QROudubGifrHBtxq69xZNJl_S7XcyzQ8Clsi_iEpWcswo7DAJDDautOOncK5ws0fZSC6laDJbvBbxSRJ8iLmYWJGdyk_Q1ZVDWrvpu0QT7E9_jTiAfRrI0yJjxKP4mZuolL18X992pxFxtZLjRSHId1vrD7nG3FlKhdrRrTcbPZqQgUCUz7MoQ5FBhZaGclYtE02wiM-5vStNy-gvKPPiLMNkTDyATdAj8UEJ35cdgZ7RM0VctQXwAFuW2912yD1JOw-agQ5rnpBcgWaZttvuMCf2aznpgd2UVskMLDv3xalpCbqQKUCWj7zztp8mpkMMrczf0F/s1988/%25D0%25B5%25D0%25BB%25D0%25BE%25D1%2587%25D0%25BA%25D0%25B0_+DoV+%252810%2529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64397" flipH="1">
            <a:off x="1761712" y="3709958"/>
            <a:ext cx="930888" cy="654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6" descr="https://1.bp.blogspot.com/-eBta58Szi-E/X7NryVSawiI/AAAAAAAA-lk/KYxQBBCkSgI8IGp-cVhkh0cOL-Vzz1dFgCEwYBhgLKtQDAL1OcqyZh6GFPjaAmm6BdNSj985cCd5hVadJ2fJxVidxDnL1sxDEZOIGtnMgbs97c-CW4Ep-QoJnPfEbc1MCGI9BkxWnNJyQK_ijZ9LuEw8agwvB93kwyYOHQbs5KM38q7bkviflJADmo6FwsvsjlWcs6OBuymX3xWJcfxgO57Tb4wgj55Uj8zjRdR3wn6X0iibYBWtkg4GL4cMBfsphMpfvVUtUL4p0_gEXxI3f7jgEOJxvu2DcDz39TZWLyidultIoKJf9feHLpo2seTEFU3ZGsPrYt98UQdJfBjCHxh5cwI1z5QROudubGifrHBtxq69xZNJl_S7XcyzQ8Clsi_iEpWcswo7DAJDDautOOncK5ws0fZSC6laDJbvBbxSRJ8iLmYWJGdyk_Q1ZVDWrvpu0QT7E9_jTiAfRrI0yJjxKP4mZuolL18X992pxFxtZLjRSHId1vrD7nG3FlKhdrRrTcbPZqQgUCUz7MoQ5FBhZaGclYtE02wiM-5vStNy-gvKPPiLMNkTDyATdAj8UEJ35cdgZ7RM0VctQXwAFuW2912yD1JOw-agQ5rnpBcgWaZttvuMCf2aznpgd2UVskMLDv3xalpCbqQKUCWj7zztp8mpkMMrczf0F/s1988/%25D0%25B5%25D0%25BB%25D0%25BE%25D1%2587%25D0%25BA%25D0%25B0_+DoV+%252810%252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64397" flipH="1">
            <a:off x="802552" y="4916799"/>
            <a:ext cx="2047954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s://st3.depositphotos.com/1081417/13876/i/950/depositphotos_138765174-stock-photo-bird-traces-in-fresh-snow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-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615" t="28237" r="27621" b="20834"/>
          <a:stretch/>
        </p:blipFill>
        <p:spPr bwMode="auto">
          <a:xfrm rot="5400000">
            <a:off x="-42823" y="5953879"/>
            <a:ext cx="1019933" cy="8648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8" descr="https://photoshop-kopona.com/uploads/posts/2018-09/1536402877_rowan-29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7857" l="1560" r="91576">
                        <a14:foregroundMark x1="20749" y1="55357" x2="20749" y2="55357"/>
                        <a14:foregroundMark x1="31825" y1="59821" x2="31825" y2="59821"/>
                        <a14:foregroundMark x1="23089" y1="73214" x2="23089" y2="73214"/>
                        <a14:foregroundMark x1="19033" y1="78750" x2="19033" y2="78750"/>
                        <a14:foregroundMark x1="11700" y1="41964" x2="11700" y2="41964"/>
                        <a14:foregroundMark x1="5772" y1="41429" x2="5772" y2="41429"/>
                        <a14:foregroundMark x1="2028" y1="59286" x2="2028" y2="59286"/>
                        <a14:foregroundMark x1="62090" y1="64464" x2="62090" y2="64464"/>
                        <a14:foregroundMark x1="58502" y1="60893" x2="58502" y2="60893"/>
                        <a14:foregroundMark x1="58502" y1="50179" x2="58502" y2="50179"/>
                        <a14:foregroundMark x1="58190" y1="44286" x2="58190" y2="44286"/>
                        <a14:foregroundMark x1="57098" y1="41071" x2="57098" y2="41071"/>
                        <a14:foregroundMark x1="45710" y1="48571" x2="45710" y2="48571"/>
                        <a14:foregroundMark x1="41498" y1="53036" x2="41498" y2="53036"/>
                        <a14:foregroundMark x1="40094" y1="57321" x2="42590" y2="60179"/>
                        <a14:foregroundMark x1="47426" y1="63393" x2="47426" y2="63393"/>
                        <a14:foregroundMark x1="49922" y1="63393" x2="54446" y2="69286"/>
                        <a14:foregroundMark x1="56162" y1="72857" x2="56162" y2="72857"/>
                        <a14:foregroundMark x1="60374" y1="73750" x2="64431" y2="78393"/>
                        <a14:foregroundMark x1="65211" y1="79643" x2="65211" y2="81964"/>
                        <a14:foregroundMark x1="65211" y1="87500" x2="65211" y2="87500"/>
                        <a14:foregroundMark x1="54758" y1="93571" x2="54758" y2="93571"/>
                        <a14:foregroundMark x1="54758" y1="84464" x2="54758" y2="84464"/>
                        <a14:foregroundMark x1="51326" y1="81250" x2="51326" y2="81250"/>
                        <a14:foregroundMark x1="47114" y1="87500" x2="47114" y2="87500"/>
                        <a14:foregroundMark x1="44618" y1="80357" x2="44618" y2="80357"/>
                        <a14:foregroundMark x1="41966" y1="80357" x2="41966" y2="80357"/>
                        <a14:foregroundMark x1="39782" y1="78393" x2="39782" y2="78393"/>
                        <a14:foregroundMark x1="34633" y1="75179" x2="34633" y2="75179"/>
                        <a14:foregroundMark x1="25273" y1="56250" x2="25273" y2="56250"/>
                        <a14:foregroundMark x1="27301" y1="43393" x2="27301" y2="43393"/>
                        <a14:foregroundMark x1="33229" y1="45536" x2="36037" y2="45536"/>
                        <a14:foregroundMark x1="41498" y1="43036" x2="41498" y2="43036"/>
                        <a14:foregroundMark x1="50858" y1="42321" x2="50858" y2="42321"/>
                        <a14:foregroundMark x1="51638" y1="38750" x2="51638" y2="38750"/>
                        <a14:foregroundMark x1="55382" y1="35536" x2="55382" y2="35536"/>
                        <a14:foregroundMark x1="56786" y1="28393" x2="56786" y2="28393"/>
                        <a14:foregroundMark x1="60686" y1="21250" x2="60686" y2="21250"/>
                        <a14:foregroundMark x1="62090" y1="14464" x2="62090" y2="14464"/>
                        <a14:foregroundMark x1="84867" y1="68036" x2="84867" y2="68036"/>
                        <a14:foregroundMark x1="78627" y1="86429" x2="78627" y2="86429"/>
                        <a14:foregroundMark x1="82215" y1="57857" x2="82215" y2="57857"/>
                        <a14:foregroundMark x1="81747" y1="50179" x2="81747" y2="50179"/>
                        <a14:foregroundMark x1="85647" y1="58214" x2="85647" y2="58214"/>
                        <a14:foregroundMark x1="91576" y1="68036" x2="91576" y2="68036"/>
                        <a14:foregroundMark x1="87363" y1="85179" x2="87363" y2="85179"/>
                        <a14:foregroundMark x1="50546" y1="97857" x2="50546" y2="97857"/>
                        <a14:foregroundMark x1="47426" y1="92321" x2="47426" y2="92321"/>
                        <a14:backgroundMark x1="14509" y1="16071" x2="14509" y2="16071"/>
                        <a14:backgroundMark x1="28393" y1="16071" x2="28393" y2="16071"/>
                        <a14:backgroundMark x1="81123" y1="18036" x2="81123" y2="18036"/>
                        <a14:backgroundMark x1="96724" y1="18036" x2="96724" y2="18036"/>
                        <a14:backgroundMark x1="6864" y1="90714" x2="6864" y2="90714"/>
                        <a14:backgroundMark x1="97036" y1="90000" x2="97036" y2="90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19887" flipH="1">
            <a:off x="517251" y="2245199"/>
            <a:ext cx="709240" cy="619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https://i2.wp.com/vdetstve.net/wp-content/uploads/2015/11/chem-kormit-sinits-zimoy-v-kotmushke-foto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2733" b="96933" l="4400" r="90000">
                        <a14:foregroundMark x1="15500" y1="42220" x2="15500" y2="42220"/>
                        <a14:foregroundMark x1="12133" y1="21249" x2="12133" y2="21249"/>
                        <a14:foregroundMark x1="26567" y1="61517" x2="26567" y2="61517"/>
                        <a14:foregroundMark x1="43433" y1="77635" x2="43433" y2="77635"/>
                        <a14:foregroundMark x1="50633" y1="68767" x2="50633" y2="68767"/>
                        <a14:foregroundMark x1="7300" y1="34969" x2="7300" y2="34969"/>
                        <a14:foregroundMark x1="4433" y1="69604" x2="4433" y2="69604"/>
                        <a14:foregroundMark x1="20800" y1="86503" x2="20800" y2="86503"/>
                        <a14:foregroundMark x1="22733" y1="96988" x2="22733" y2="96988"/>
                        <a14:foregroundMark x1="24167" y1="5968" x2="24167" y2="5968"/>
                        <a14:foregroundMark x1="25600" y1="2733" x2="25600" y2="2733"/>
                        <a14:foregroundMark x1="37167" y1="86503" x2="37167" y2="86503"/>
                        <a14:backgroundMark x1="55933" y1="43837" x2="55933" y2="43837"/>
                        <a14:backgroundMark x1="56433" y1="33352" x2="56433" y2="33352"/>
                        <a14:backgroundMark x1="46300" y1="21249" x2="46300" y2="21249"/>
                        <a14:backgroundMark x1="76167" y1="33352" x2="76167" y2="33352"/>
                        <a14:backgroundMark x1="81467" y1="67206" x2="81467" y2="67206"/>
                        <a14:backgroundMark x1="78100" y1="26882" x2="78100" y2="26882"/>
                        <a14:backgroundMark x1="78100" y1="2733" x2="78100" y2="27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2892" y="2196443"/>
            <a:ext cx="1383528" cy="1314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https://img-fotki.yandex.ru/get/6002/adamenkovika.4/0_47997_8cb1d3b4_XL"/>
          <p:cNvPicPr>
            <a:picLocks noChangeAspect="1" noChangeArrowheads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718" r="1158" b="32488"/>
          <a:stretch/>
        </p:blipFill>
        <p:spPr bwMode="auto">
          <a:xfrm>
            <a:off x="1915223" y="6204140"/>
            <a:ext cx="2656777" cy="6812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0" descr="http://pngimg.com/uploads/pigeon/pigeon_PNG54592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7368" y="4545224"/>
            <a:ext cx="2434632" cy="21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https://cdn4.imgbb.ru/user/51/514110/201610/b292c9db936ef8fabccca7d0a6c5691c.jpg"/>
          <p:cNvPicPr>
            <a:picLocks noChangeAspect="1" noChangeArrowheads="1"/>
          </p:cNvPicPr>
          <p:nvPr/>
        </p:nvPicPr>
        <p:blipFill rotWithShape="1"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60720" b="83885" l="64760" r="79849">
                        <a14:foregroundMark x1="68701" y1="74567" x2="68701" y2="74567"/>
                        <a14:foregroundMark x1="76104" y1="69377" x2="76104" y2="69377"/>
                        <a14:foregroundMark x1="76234" y1="73010" x2="76234" y2="73010"/>
                        <a14:foregroundMark x1="67792" y1="82353" x2="67792" y2="82353"/>
                        <a14:foregroundMark x1="69221" y1="69896" x2="69221" y2="69896"/>
                        <a14:backgroundMark x1="67792" y1="62803" x2="67792" y2="62803"/>
                        <a14:backgroundMark x1="75714" y1="80969" x2="75714" y2="809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2874" t="57824" r="18265" b="13219"/>
          <a:stretch/>
        </p:blipFill>
        <p:spPr bwMode="auto">
          <a:xfrm rot="16200000" flipH="1">
            <a:off x="4994123" y="5833526"/>
            <a:ext cx="1079760" cy="1244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8" descr="https://assets.webiconspng.com/uploads/2017/09/Sparrow-PNG-Image-32402.pn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4080" y="5589240"/>
            <a:ext cx="1600088" cy="1097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2" descr="http://img-fotki.yandex.ru/get/6515/66124276.f0/0_89c8f_b577000a_XL.jp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" y="785794"/>
            <a:ext cx="2304256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6" descr="https://st3.depositphotos.com/1081417/13876/i/950/depositphotos_138765174-stock-photo-bird-traces-in-fresh-snow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-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615" t="28237" r="27621" b="20834"/>
          <a:stretch/>
        </p:blipFill>
        <p:spPr bwMode="auto">
          <a:xfrm rot="5400000">
            <a:off x="533241" y="5954791"/>
            <a:ext cx="1019933" cy="8648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8" descr="https://photoshop-kopona.com/uploads/posts/2018-09/1536402877_rowan-29.jpg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backgroundRemoval t="10000" b="97857" l="1560" r="91576">
                        <a14:foregroundMark x1="20749" y1="55357" x2="20749" y2="55357"/>
                        <a14:foregroundMark x1="31825" y1="59821" x2="31825" y2="59821"/>
                        <a14:foregroundMark x1="23089" y1="73214" x2="23089" y2="73214"/>
                        <a14:foregroundMark x1="19033" y1="78750" x2="19033" y2="78750"/>
                        <a14:foregroundMark x1="11700" y1="41964" x2="11700" y2="41964"/>
                        <a14:foregroundMark x1="5772" y1="41429" x2="5772" y2="41429"/>
                        <a14:foregroundMark x1="2028" y1="59286" x2="2028" y2="59286"/>
                        <a14:foregroundMark x1="62090" y1="64464" x2="62090" y2="64464"/>
                        <a14:foregroundMark x1="58502" y1="60893" x2="58502" y2="60893"/>
                        <a14:foregroundMark x1="58502" y1="50179" x2="58502" y2="50179"/>
                        <a14:foregroundMark x1="58190" y1="44286" x2="58190" y2="44286"/>
                        <a14:foregroundMark x1="57098" y1="41071" x2="57098" y2="41071"/>
                        <a14:foregroundMark x1="45710" y1="48571" x2="45710" y2="48571"/>
                        <a14:foregroundMark x1="41498" y1="53036" x2="41498" y2="53036"/>
                        <a14:foregroundMark x1="40094" y1="57321" x2="42590" y2="60179"/>
                        <a14:foregroundMark x1="47426" y1="63393" x2="47426" y2="63393"/>
                        <a14:foregroundMark x1="49922" y1="63393" x2="54446" y2="69286"/>
                        <a14:foregroundMark x1="56162" y1="72857" x2="56162" y2="72857"/>
                        <a14:foregroundMark x1="60374" y1="73750" x2="64431" y2="78393"/>
                        <a14:foregroundMark x1="65211" y1="79643" x2="65211" y2="81964"/>
                        <a14:foregroundMark x1="65211" y1="87500" x2="65211" y2="87500"/>
                        <a14:foregroundMark x1="54758" y1="93571" x2="54758" y2="93571"/>
                        <a14:foregroundMark x1="54758" y1="84464" x2="54758" y2="84464"/>
                        <a14:foregroundMark x1="51326" y1="81250" x2="51326" y2="81250"/>
                        <a14:foregroundMark x1="47114" y1="87500" x2="47114" y2="87500"/>
                        <a14:foregroundMark x1="44618" y1="80357" x2="44618" y2="80357"/>
                        <a14:foregroundMark x1="41966" y1="80357" x2="41966" y2="80357"/>
                        <a14:foregroundMark x1="39782" y1="78393" x2="39782" y2="78393"/>
                        <a14:foregroundMark x1="34633" y1="75179" x2="34633" y2="75179"/>
                        <a14:foregroundMark x1="25273" y1="56250" x2="25273" y2="56250"/>
                        <a14:foregroundMark x1="27301" y1="43393" x2="27301" y2="43393"/>
                        <a14:foregroundMark x1="33229" y1="45536" x2="36037" y2="45536"/>
                        <a14:foregroundMark x1="41498" y1="43036" x2="41498" y2="43036"/>
                        <a14:foregroundMark x1="50858" y1="42321" x2="50858" y2="42321"/>
                        <a14:foregroundMark x1="51638" y1="38750" x2="51638" y2="38750"/>
                        <a14:foregroundMark x1="55382" y1="35536" x2="55382" y2="35536"/>
                        <a14:foregroundMark x1="56786" y1="28393" x2="56786" y2="28393"/>
                        <a14:foregroundMark x1="60686" y1="21250" x2="60686" y2="21250"/>
                        <a14:foregroundMark x1="62090" y1="14464" x2="62090" y2="14464"/>
                        <a14:foregroundMark x1="84867" y1="68036" x2="84867" y2="68036"/>
                        <a14:foregroundMark x1="78627" y1="86429" x2="78627" y2="86429"/>
                        <a14:foregroundMark x1="82215" y1="57857" x2="82215" y2="57857"/>
                        <a14:foregroundMark x1="81747" y1="50179" x2="81747" y2="50179"/>
                        <a14:foregroundMark x1="85647" y1="58214" x2="85647" y2="58214"/>
                        <a14:foregroundMark x1="91576" y1="68036" x2="91576" y2="68036"/>
                        <a14:foregroundMark x1="87363" y1="85179" x2="87363" y2="85179"/>
                        <a14:foregroundMark x1="50546" y1="97857" x2="50546" y2="97857"/>
                        <a14:foregroundMark x1="47426" y1="92321" x2="47426" y2="92321"/>
                        <a14:backgroundMark x1="14509" y1="16071" x2="14509" y2="16071"/>
                        <a14:backgroundMark x1="28393" y1="16071" x2="28393" y2="16071"/>
                        <a14:backgroundMark x1="81123" y1="18036" x2="81123" y2="18036"/>
                        <a14:backgroundMark x1="96724" y1="18036" x2="96724" y2="18036"/>
                        <a14:backgroundMark x1="6864" y1="90714" x2="6864" y2="90714"/>
                        <a14:backgroundMark x1="97036" y1="90000" x2="97036" y2="90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99592" y="6121751"/>
            <a:ext cx="709240" cy="619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4" descr="http://img-fotki.yandex.ru/get/15582/200418627.42/0_114c75_201ca17e_orig.png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22946" flipH="1">
            <a:off x="2107753" y="2620217"/>
            <a:ext cx="1145017" cy="619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81863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img0.liveinternet.ru/images/attach/c/4/84/4/84004318_bfdbeac4cada8c57e03e15f2a731a36e_4f5cf34e46badcb81eabe01a2e97b3a5_13219335257_100px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27384"/>
            <a:ext cx="9180000" cy="688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s://1.bp.blogspot.com/-eBta58Szi-E/X7NryVSawiI/AAAAAAAA-lk/KYxQBBCkSgI8IGp-cVhkh0cOL-Vzz1dFgCEwYBhgLKtQDAL1OcqyZh6GFPjaAmm6BdNSj985cCd5hVadJ2fJxVidxDnL1sxDEZOIGtnMgbs97c-CW4Ep-QoJnPfEbc1MCGI9BkxWnNJyQK_ijZ9LuEw8agwvB93kwyYOHQbs5KM38q7bkviflJADmo6FwsvsjlWcs6OBuymX3xWJcfxgO57Tb4wgj55Uj8zjRdR3wn6X0iibYBWtkg4GL4cMBfsphMpfvVUtUL4p0_gEXxI3f7jgEOJxvu2DcDz39TZWLyidultIoKJf9feHLpo2seTEFU3ZGsPrYt98UQdJfBjCHxh5cwI1z5QROudubGifrHBtxq69xZNJl_S7XcyzQ8Clsi_iEpWcswo7DAJDDautOOncK5ws0fZSC6laDJbvBbxSRJ8iLmYWJGdyk_Q1ZVDWrvpu0QT7E9_jTiAfRrI0yJjxKP4mZuolL18X992pxFxtZLjRSHId1vrD7nG3FlKhdrRrTcbPZqQgUCUz7MoQ5FBhZaGclYtE02wiM-5vStNy-gvKPPiLMNkTDyATdAj8UEJ35cdgZ7RM0VctQXwAFuW2912yD1JOw-agQ5rnpBcgWaZttvuMCf2aznpgd2UVskMLDv3xalpCbqQKUCWj7zztp8mpkMMrczf0F/s1988/%25D0%25B5%25D0%25BB%25D0%25BE%25D1%2587%25D0%25BA%25D0%25B0_+DoV+%252810%252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35603">
            <a:off x="2123728" y="4797152"/>
            <a:ext cx="2047954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6" descr="https://1.bp.blogspot.com/-eBta58Szi-E/X7NryVSawiI/AAAAAAAA-lk/KYxQBBCkSgI8IGp-cVhkh0cOL-Vzz1dFgCEwYBhgLKtQDAL1OcqyZh6GFPjaAmm6BdNSj985cCd5hVadJ2fJxVidxDnL1sxDEZOIGtnMgbs97c-CW4Ep-QoJnPfEbc1MCGI9BkxWnNJyQK_ijZ9LuEw8agwvB93kwyYOHQbs5KM38q7bkviflJADmo6FwsvsjlWcs6OBuymX3xWJcfxgO57Tb4wgj55Uj8zjRdR3wn6X0iibYBWtkg4GL4cMBfsphMpfvVUtUL4p0_gEXxI3f7jgEOJxvu2DcDz39TZWLyidultIoKJf9feHLpo2seTEFU3ZGsPrYt98UQdJfBjCHxh5cwI1z5QROudubGifrHBtxq69xZNJl_S7XcyzQ8Clsi_iEpWcswo7DAJDDautOOncK5ws0fZSC6laDJbvBbxSRJ8iLmYWJGdyk_Q1ZVDWrvpu0QT7E9_jTiAfRrI0yJjxKP4mZuolL18X992pxFxtZLjRSHId1vrD7nG3FlKhdrRrTcbPZqQgUCUz7MoQ5FBhZaGclYtE02wiM-5vStNy-gvKPPiLMNkTDyATdAj8UEJ35cdgZ7RM0VctQXwAFuW2912yD1JOw-agQ5rnpBcgWaZttvuMCf2aznpgd2UVskMLDv3xalpCbqQKUCWj7zztp8mpkMMrczf0F/s1988/%25D0%25B5%25D0%25BB%25D0%25BE%25D1%2587%25D0%25BA%25D0%25B0_+DoV+%252810%2529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35603">
            <a:off x="2269762" y="4015740"/>
            <a:ext cx="1848319" cy="1299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6" descr="https://1.bp.blogspot.com/-eBta58Szi-E/X7NryVSawiI/AAAAAAAA-lk/KYxQBBCkSgI8IGp-cVhkh0cOL-Vzz1dFgCEwYBhgLKtQDAL1OcqyZh6GFPjaAmm6BdNSj985cCd5hVadJ2fJxVidxDnL1sxDEZOIGtnMgbs97c-CW4Ep-QoJnPfEbc1MCGI9BkxWnNJyQK_ijZ9LuEw8agwvB93kwyYOHQbs5KM38q7bkviflJADmo6FwsvsjlWcs6OBuymX3xWJcfxgO57Tb4wgj55Uj8zjRdR3wn6X0iibYBWtkg4GL4cMBfsphMpfvVUtUL4p0_gEXxI3f7jgEOJxvu2DcDz39TZWLyidultIoKJf9feHLpo2seTEFU3ZGsPrYt98UQdJfBjCHxh5cwI1z5QROudubGifrHBtxq69xZNJl_S7XcyzQ8Clsi_iEpWcswo7DAJDDautOOncK5ws0fZSC6laDJbvBbxSRJ8iLmYWJGdyk_Q1ZVDWrvpu0QT7E9_jTiAfRrI0yJjxKP4mZuolL18X992pxFxtZLjRSHId1vrD7nG3FlKhdrRrTcbPZqQgUCUz7MoQ5FBhZaGclYtE02wiM-5vStNy-gvKPPiLMNkTDyATdAj8UEJ35cdgZ7RM0VctQXwAFuW2912yD1JOw-agQ5rnpBcgWaZttvuMCf2aznpgd2UVskMLDv3xalpCbqQKUCWj7zztp8mpkMMrczf0F/s1988/%25D0%25B5%25D0%25BB%25D0%25BE%25D1%2587%25D0%25BA%25D0%25B0_+DoV+%252810%2529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35603">
            <a:off x="2291232" y="3524827"/>
            <a:ext cx="1023977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6" descr="https://1.bp.blogspot.com/-eBta58Szi-E/X7NryVSawiI/AAAAAAAA-lk/KYxQBBCkSgI8IGp-cVhkh0cOL-Vzz1dFgCEwYBhgLKtQDAL1OcqyZh6GFPjaAmm6BdNSj985cCd5hVadJ2fJxVidxDnL1sxDEZOIGtnMgbs97c-CW4Ep-QoJnPfEbc1MCGI9BkxWnNJyQK_ijZ9LuEw8agwvB93kwyYOHQbs5KM38q7bkviflJADmo6FwsvsjlWcs6OBuymX3xWJcfxgO57Tb4wgj55Uj8zjRdR3wn6X0iibYBWtkg4GL4cMBfsphMpfvVUtUL4p0_gEXxI3f7jgEOJxvu2DcDz39TZWLyidultIoKJf9feHLpo2seTEFU3ZGsPrYt98UQdJfBjCHxh5cwI1z5QROudubGifrHBtxq69xZNJl_S7XcyzQ8Clsi_iEpWcswo7DAJDDautOOncK5ws0fZSC6laDJbvBbxSRJ8iLmYWJGdyk_Q1ZVDWrvpu0QT7E9_jTiAfRrI0yJjxKP4mZuolL18X992pxFxtZLjRSHId1vrD7nG3FlKhdrRrTcbPZqQgUCUz7MoQ5FBhZaGclYtE02wiM-5vStNy-gvKPPiLMNkTDyATdAj8UEJ35cdgZ7RM0VctQXwAFuW2912yD1JOw-agQ5rnpBcgWaZttvuMCf2aznpgd2UVskMLDv3xalpCbqQKUCWj7zztp8mpkMMrczf0F/s1988/%25D0%25B5%25D0%25BB%25D0%25BE%25D1%2587%25D0%25BA%25D0%25B0_+DoV+%252810%2529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64397" flipH="1">
            <a:off x="958535" y="4168140"/>
            <a:ext cx="1848319" cy="1299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6" descr="https://1.bp.blogspot.com/-eBta58Szi-E/X7NryVSawiI/AAAAAAAA-lk/KYxQBBCkSgI8IGp-cVhkh0cOL-Vzz1dFgCEwYBhgLKtQDAL1OcqyZh6GFPjaAmm6BdNSj985cCd5hVadJ2fJxVidxDnL1sxDEZOIGtnMgbs97c-CW4Ep-QoJnPfEbc1MCGI9BkxWnNJyQK_ijZ9LuEw8agwvB93kwyYOHQbs5KM38q7bkviflJADmo6FwsvsjlWcs6OBuymX3xWJcfxgO57Tb4wgj55Uj8zjRdR3wn6X0iibYBWtkg4GL4cMBfsphMpfvVUtUL4p0_gEXxI3f7jgEOJxvu2DcDz39TZWLyidultIoKJf9feHLpo2seTEFU3ZGsPrYt98UQdJfBjCHxh5cwI1z5QROudubGifrHBtxq69xZNJl_S7XcyzQ8Clsi_iEpWcswo7DAJDDautOOncK5ws0fZSC6laDJbvBbxSRJ8iLmYWJGdyk_Q1ZVDWrvpu0QT7E9_jTiAfRrI0yJjxKP4mZuolL18X992pxFxtZLjRSHId1vrD7nG3FlKhdrRrTcbPZqQgUCUz7MoQ5FBhZaGclYtE02wiM-5vStNy-gvKPPiLMNkTDyATdAj8UEJ35cdgZ7RM0VctQXwAFuW2912yD1JOw-agQ5rnpBcgWaZttvuMCf2aznpgd2UVskMLDv3xalpCbqQKUCWj7zztp8mpkMMrczf0F/s1988/%25D0%25B5%25D0%25BB%25D0%25BE%25D1%2587%25D0%25BA%25D0%25B0_+DoV+%252810%2529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64397" flipH="1">
            <a:off x="1761712" y="3709958"/>
            <a:ext cx="930888" cy="654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6" descr="https://1.bp.blogspot.com/-eBta58Szi-E/X7NryVSawiI/AAAAAAAA-lk/KYxQBBCkSgI8IGp-cVhkh0cOL-Vzz1dFgCEwYBhgLKtQDAL1OcqyZh6GFPjaAmm6BdNSj985cCd5hVadJ2fJxVidxDnL1sxDEZOIGtnMgbs97c-CW4Ep-QoJnPfEbc1MCGI9BkxWnNJyQK_ijZ9LuEw8agwvB93kwyYOHQbs5KM38q7bkviflJADmo6FwsvsjlWcs6OBuymX3xWJcfxgO57Tb4wgj55Uj8zjRdR3wn6X0iibYBWtkg4GL4cMBfsphMpfvVUtUL4p0_gEXxI3f7jgEOJxvu2DcDz39TZWLyidultIoKJf9feHLpo2seTEFU3ZGsPrYt98UQdJfBjCHxh5cwI1z5QROudubGifrHBtxq69xZNJl_S7XcyzQ8Clsi_iEpWcswo7DAJDDautOOncK5ws0fZSC6laDJbvBbxSRJ8iLmYWJGdyk_Q1ZVDWrvpu0QT7E9_jTiAfRrI0yJjxKP4mZuolL18X992pxFxtZLjRSHId1vrD7nG3FlKhdrRrTcbPZqQgUCUz7MoQ5FBhZaGclYtE02wiM-5vStNy-gvKPPiLMNkTDyATdAj8UEJ35cdgZ7RM0VctQXwAFuW2912yD1JOw-agQ5rnpBcgWaZttvuMCf2aznpgd2UVskMLDv3xalpCbqQKUCWj7zztp8mpkMMrczf0F/s1988/%25D0%25B5%25D0%25BB%25D0%25BE%25D1%2587%25D0%25BA%25D0%25B0_+DoV+%252810%252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64397" flipH="1">
            <a:off x="802552" y="4916799"/>
            <a:ext cx="2047954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s://st3.depositphotos.com/1081417/13876/i/950/depositphotos_138765174-stock-photo-bird-traces-in-fresh-snow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-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615" t="28237" r="27621" b="20834"/>
          <a:stretch/>
        </p:blipFill>
        <p:spPr bwMode="auto">
          <a:xfrm rot="5400000">
            <a:off x="-42823" y="5953879"/>
            <a:ext cx="1019933" cy="8648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8" descr="https://photoshop-kopona.com/uploads/posts/2018-09/1536402877_rowan-29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7857" l="1560" r="91576">
                        <a14:foregroundMark x1="20749" y1="55357" x2="20749" y2="55357"/>
                        <a14:foregroundMark x1="31825" y1="59821" x2="31825" y2="59821"/>
                        <a14:foregroundMark x1="23089" y1="73214" x2="23089" y2="73214"/>
                        <a14:foregroundMark x1="19033" y1="78750" x2="19033" y2="78750"/>
                        <a14:foregroundMark x1="11700" y1="41964" x2="11700" y2="41964"/>
                        <a14:foregroundMark x1="5772" y1="41429" x2="5772" y2="41429"/>
                        <a14:foregroundMark x1="2028" y1="59286" x2="2028" y2="59286"/>
                        <a14:foregroundMark x1="62090" y1="64464" x2="62090" y2="64464"/>
                        <a14:foregroundMark x1="58502" y1="60893" x2="58502" y2="60893"/>
                        <a14:foregroundMark x1="58502" y1="50179" x2="58502" y2="50179"/>
                        <a14:foregroundMark x1="58190" y1="44286" x2="58190" y2="44286"/>
                        <a14:foregroundMark x1="57098" y1="41071" x2="57098" y2="41071"/>
                        <a14:foregroundMark x1="45710" y1="48571" x2="45710" y2="48571"/>
                        <a14:foregroundMark x1="41498" y1="53036" x2="41498" y2="53036"/>
                        <a14:foregroundMark x1="40094" y1="57321" x2="42590" y2="60179"/>
                        <a14:foregroundMark x1="47426" y1="63393" x2="47426" y2="63393"/>
                        <a14:foregroundMark x1="49922" y1="63393" x2="54446" y2="69286"/>
                        <a14:foregroundMark x1="56162" y1="72857" x2="56162" y2="72857"/>
                        <a14:foregroundMark x1="60374" y1="73750" x2="64431" y2="78393"/>
                        <a14:foregroundMark x1="65211" y1="79643" x2="65211" y2="81964"/>
                        <a14:foregroundMark x1="65211" y1="87500" x2="65211" y2="87500"/>
                        <a14:foregroundMark x1="54758" y1="93571" x2="54758" y2="93571"/>
                        <a14:foregroundMark x1="54758" y1="84464" x2="54758" y2="84464"/>
                        <a14:foregroundMark x1="51326" y1="81250" x2="51326" y2="81250"/>
                        <a14:foregroundMark x1="47114" y1="87500" x2="47114" y2="87500"/>
                        <a14:foregroundMark x1="44618" y1="80357" x2="44618" y2="80357"/>
                        <a14:foregroundMark x1="41966" y1="80357" x2="41966" y2="80357"/>
                        <a14:foregroundMark x1="39782" y1="78393" x2="39782" y2="78393"/>
                        <a14:foregroundMark x1="34633" y1="75179" x2="34633" y2="75179"/>
                        <a14:foregroundMark x1="25273" y1="56250" x2="25273" y2="56250"/>
                        <a14:foregroundMark x1="27301" y1="43393" x2="27301" y2="43393"/>
                        <a14:foregroundMark x1="33229" y1="45536" x2="36037" y2="45536"/>
                        <a14:foregroundMark x1="41498" y1="43036" x2="41498" y2="43036"/>
                        <a14:foregroundMark x1="50858" y1="42321" x2="50858" y2="42321"/>
                        <a14:foregroundMark x1="51638" y1="38750" x2="51638" y2="38750"/>
                        <a14:foregroundMark x1="55382" y1="35536" x2="55382" y2="35536"/>
                        <a14:foregroundMark x1="56786" y1="28393" x2="56786" y2="28393"/>
                        <a14:foregroundMark x1="60686" y1="21250" x2="60686" y2="21250"/>
                        <a14:foregroundMark x1="62090" y1="14464" x2="62090" y2="14464"/>
                        <a14:foregroundMark x1="84867" y1="68036" x2="84867" y2="68036"/>
                        <a14:foregroundMark x1="78627" y1="86429" x2="78627" y2="86429"/>
                        <a14:foregroundMark x1="82215" y1="57857" x2="82215" y2="57857"/>
                        <a14:foregroundMark x1="81747" y1="50179" x2="81747" y2="50179"/>
                        <a14:foregroundMark x1="85647" y1="58214" x2="85647" y2="58214"/>
                        <a14:foregroundMark x1="91576" y1="68036" x2="91576" y2="68036"/>
                        <a14:foregroundMark x1="87363" y1="85179" x2="87363" y2="85179"/>
                        <a14:foregroundMark x1="50546" y1="97857" x2="50546" y2="97857"/>
                        <a14:foregroundMark x1="47426" y1="92321" x2="47426" y2="92321"/>
                        <a14:backgroundMark x1="14509" y1="16071" x2="14509" y2="16071"/>
                        <a14:backgroundMark x1="28393" y1="16071" x2="28393" y2="16071"/>
                        <a14:backgroundMark x1="81123" y1="18036" x2="81123" y2="18036"/>
                        <a14:backgroundMark x1="96724" y1="18036" x2="96724" y2="18036"/>
                        <a14:backgroundMark x1="6864" y1="90714" x2="6864" y2="90714"/>
                        <a14:backgroundMark x1="97036" y1="90000" x2="97036" y2="90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19887" flipH="1">
            <a:off x="517251" y="2245199"/>
            <a:ext cx="709240" cy="619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https://i2.wp.com/vdetstve.net/wp-content/uploads/2015/11/chem-kormit-sinits-zimoy-v-kotmushke-foto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2733" b="96933" l="4400" r="90000">
                        <a14:foregroundMark x1="15500" y1="42220" x2="15500" y2="42220"/>
                        <a14:foregroundMark x1="12133" y1="21249" x2="12133" y2="21249"/>
                        <a14:foregroundMark x1="26567" y1="61517" x2="26567" y2="61517"/>
                        <a14:foregroundMark x1="43433" y1="77635" x2="43433" y2="77635"/>
                        <a14:foregroundMark x1="50633" y1="68767" x2="50633" y2="68767"/>
                        <a14:foregroundMark x1="7300" y1="34969" x2="7300" y2="34969"/>
                        <a14:foregroundMark x1="4433" y1="69604" x2="4433" y2="69604"/>
                        <a14:foregroundMark x1="20800" y1="86503" x2="20800" y2="86503"/>
                        <a14:foregroundMark x1="22733" y1="96988" x2="22733" y2="96988"/>
                        <a14:foregroundMark x1="24167" y1="5968" x2="24167" y2="5968"/>
                        <a14:foregroundMark x1="25600" y1="2733" x2="25600" y2="2733"/>
                        <a14:foregroundMark x1="37167" y1="86503" x2="37167" y2="86503"/>
                        <a14:backgroundMark x1="55933" y1="43837" x2="55933" y2="43837"/>
                        <a14:backgroundMark x1="56433" y1="33352" x2="56433" y2="33352"/>
                        <a14:backgroundMark x1="46300" y1="21249" x2="46300" y2="21249"/>
                        <a14:backgroundMark x1="76167" y1="33352" x2="76167" y2="33352"/>
                        <a14:backgroundMark x1="81467" y1="67206" x2="81467" y2="67206"/>
                        <a14:backgroundMark x1="78100" y1="26882" x2="78100" y2="26882"/>
                        <a14:backgroundMark x1="78100" y1="2733" x2="78100" y2="27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2892" y="2196443"/>
            <a:ext cx="1383528" cy="1314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https://img-fotki.yandex.ru/get/6002/adamenkovika.4/0_47997_8cb1d3b4_XL"/>
          <p:cNvPicPr>
            <a:picLocks noChangeAspect="1" noChangeArrowheads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718" r="1158" b="32488"/>
          <a:stretch/>
        </p:blipFill>
        <p:spPr bwMode="auto">
          <a:xfrm>
            <a:off x="1915223" y="6204140"/>
            <a:ext cx="2656777" cy="6812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0" descr="http://pngimg.com/uploads/pigeon/pigeon_PNG54592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7368" y="4545224"/>
            <a:ext cx="2434632" cy="21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https://cdn4.imgbb.ru/user/51/514110/201610/b292c9db936ef8fabccca7d0a6c5691c.jpg"/>
          <p:cNvPicPr>
            <a:picLocks noChangeAspect="1" noChangeArrowheads="1"/>
          </p:cNvPicPr>
          <p:nvPr/>
        </p:nvPicPr>
        <p:blipFill rotWithShape="1"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60720" b="83885" l="64760" r="79849">
                        <a14:foregroundMark x1="68701" y1="74567" x2="68701" y2="74567"/>
                        <a14:foregroundMark x1="76104" y1="69377" x2="76104" y2="69377"/>
                        <a14:foregroundMark x1="76234" y1="73010" x2="76234" y2="73010"/>
                        <a14:foregroundMark x1="67792" y1="82353" x2="67792" y2="82353"/>
                        <a14:foregroundMark x1="69221" y1="69896" x2="69221" y2="69896"/>
                        <a14:backgroundMark x1="67792" y1="62803" x2="67792" y2="62803"/>
                        <a14:backgroundMark x1="75714" y1="80969" x2="75714" y2="809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2874" t="57824" r="18265" b="13219"/>
          <a:stretch/>
        </p:blipFill>
        <p:spPr bwMode="auto">
          <a:xfrm rot="16200000" flipH="1">
            <a:off x="4994123" y="5833526"/>
            <a:ext cx="1079760" cy="1244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8" descr="https://assets.webiconspng.com/uploads/2017/09/Sparrow-PNG-Image-32402.pn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4080" y="5589240"/>
            <a:ext cx="1600088" cy="1097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2" descr="http://img-fotki.yandex.ru/get/6515/66124276.f0/0_89c8f_b577000a_XL.jp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" y="785794"/>
            <a:ext cx="2304256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6" descr="https://st3.depositphotos.com/1081417/13876/i/950/depositphotos_138765174-stock-photo-bird-traces-in-fresh-snow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-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615" t="28237" r="27621" b="20834"/>
          <a:stretch/>
        </p:blipFill>
        <p:spPr bwMode="auto">
          <a:xfrm rot="5400000">
            <a:off x="533241" y="5954791"/>
            <a:ext cx="1019933" cy="8648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8" descr="https://photoshop-kopona.com/uploads/posts/2018-09/1536402877_rowan-29.jpg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backgroundRemoval t="10000" b="97857" l="1560" r="91576">
                        <a14:foregroundMark x1="20749" y1="55357" x2="20749" y2="55357"/>
                        <a14:foregroundMark x1="31825" y1="59821" x2="31825" y2="59821"/>
                        <a14:foregroundMark x1="23089" y1="73214" x2="23089" y2="73214"/>
                        <a14:foregroundMark x1="19033" y1="78750" x2="19033" y2="78750"/>
                        <a14:foregroundMark x1="11700" y1="41964" x2="11700" y2="41964"/>
                        <a14:foregroundMark x1="5772" y1="41429" x2="5772" y2="41429"/>
                        <a14:foregroundMark x1="2028" y1="59286" x2="2028" y2="59286"/>
                        <a14:foregroundMark x1="62090" y1="64464" x2="62090" y2="64464"/>
                        <a14:foregroundMark x1="58502" y1="60893" x2="58502" y2="60893"/>
                        <a14:foregroundMark x1="58502" y1="50179" x2="58502" y2="50179"/>
                        <a14:foregroundMark x1="58190" y1="44286" x2="58190" y2="44286"/>
                        <a14:foregroundMark x1="57098" y1="41071" x2="57098" y2="41071"/>
                        <a14:foregroundMark x1="45710" y1="48571" x2="45710" y2="48571"/>
                        <a14:foregroundMark x1="41498" y1="53036" x2="41498" y2="53036"/>
                        <a14:foregroundMark x1="40094" y1="57321" x2="42590" y2="60179"/>
                        <a14:foregroundMark x1="47426" y1="63393" x2="47426" y2="63393"/>
                        <a14:foregroundMark x1="49922" y1="63393" x2="54446" y2="69286"/>
                        <a14:foregroundMark x1="56162" y1="72857" x2="56162" y2="72857"/>
                        <a14:foregroundMark x1="60374" y1="73750" x2="64431" y2="78393"/>
                        <a14:foregroundMark x1="65211" y1="79643" x2="65211" y2="81964"/>
                        <a14:foregroundMark x1="65211" y1="87500" x2="65211" y2="87500"/>
                        <a14:foregroundMark x1="54758" y1="93571" x2="54758" y2="93571"/>
                        <a14:foregroundMark x1="54758" y1="84464" x2="54758" y2="84464"/>
                        <a14:foregroundMark x1="51326" y1="81250" x2="51326" y2="81250"/>
                        <a14:foregroundMark x1="47114" y1="87500" x2="47114" y2="87500"/>
                        <a14:foregroundMark x1="44618" y1="80357" x2="44618" y2="80357"/>
                        <a14:foregroundMark x1="41966" y1="80357" x2="41966" y2="80357"/>
                        <a14:foregroundMark x1="39782" y1="78393" x2="39782" y2="78393"/>
                        <a14:foregroundMark x1="34633" y1="75179" x2="34633" y2="75179"/>
                        <a14:foregroundMark x1="25273" y1="56250" x2="25273" y2="56250"/>
                        <a14:foregroundMark x1="27301" y1="43393" x2="27301" y2="43393"/>
                        <a14:foregroundMark x1="33229" y1="45536" x2="36037" y2="45536"/>
                        <a14:foregroundMark x1="41498" y1="43036" x2="41498" y2="43036"/>
                        <a14:foregroundMark x1="50858" y1="42321" x2="50858" y2="42321"/>
                        <a14:foregroundMark x1="51638" y1="38750" x2="51638" y2="38750"/>
                        <a14:foregroundMark x1="55382" y1="35536" x2="55382" y2="35536"/>
                        <a14:foregroundMark x1="56786" y1="28393" x2="56786" y2="28393"/>
                        <a14:foregroundMark x1="60686" y1="21250" x2="60686" y2="21250"/>
                        <a14:foregroundMark x1="62090" y1="14464" x2="62090" y2="14464"/>
                        <a14:foregroundMark x1="84867" y1="68036" x2="84867" y2="68036"/>
                        <a14:foregroundMark x1="78627" y1="86429" x2="78627" y2="86429"/>
                        <a14:foregroundMark x1="82215" y1="57857" x2="82215" y2="57857"/>
                        <a14:foregroundMark x1="81747" y1="50179" x2="81747" y2="50179"/>
                        <a14:foregroundMark x1="85647" y1="58214" x2="85647" y2="58214"/>
                        <a14:foregroundMark x1="91576" y1="68036" x2="91576" y2="68036"/>
                        <a14:foregroundMark x1="87363" y1="85179" x2="87363" y2="85179"/>
                        <a14:foregroundMark x1="50546" y1="97857" x2="50546" y2="97857"/>
                        <a14:foregroundMark x1="47426" y1="92321" x2="47426" y2="92321"/>
                        <a14:backgroundMark x1="14509" y1="16071" x2="14509" y2="16071"/>
                        <a14:backgroundMark x1="28393" y1="16071" x2="28393" y2="16071"/>
                        <a14:backgroundMark x1="81123" y1="18036" x2="81123" y2="18036"/>
                        <a14:backgroundMark x1="96724" y1="18036" x2="96724" y2="18036"/>
                        <a14:backgroundMark x1="6864" y1="90714" x2="6864" y2="90714"/>
                        <a14:backgroundMark x1="97036" y1="90000" x2="97036" y2="90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99592" y="6121751"/>
            <a:ext cx="709240" cy="619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4" descr="http://img-fotki.yandex.ru/get/15582/200418627.42/0_114c75_201ca17e_orig.png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22946" flipH="1">
            <a:off x="2107753" y="2620217"/>
            <a:ext cx="1145017" cy="619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https://www.8lap.ru/upload/iblock/ac9/ac93f3130da2ddc79bdae6fff78d5093.jpg"/>
          <p:cNvPicPr>
            <a:picLocks noChangeAspect="1" noChangeArrowheads="1"/>
          </p:cNvPicPr>
          <p:nvPr/>
        </p:nvPicPr>
        <p:blipFill rotWithShape="1">
          <a:blip r:embed="rId26">
            <a:extLst>
              <a:ext uri="{BEBA8EAE-BF5A-486C-A8C5-ECC9F3942E4B}">
                <a14:imgProps xmlns:a14="http://schemas.microsoft.com/office/drawing/2010/main">
                  <a14:imgLayer r:embed="rId27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475" t="21521"/>
          <a:stretch/>
        </p:blipFill>
        <p:spPr bwMode="auto">
          <a:xfrm rot="6965526">
            <a:off x="6380573" y="5446039"/>
            <a:ext cx="1611028" cy="13813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18" descr="http://img-fotki.yandex.ru/get/221708/200418627.1d6/0_1a0683_e45b32ba_orig.png"/>
          <p:cNvPicPr>
            <a:picLocks noChangeAspect="1" noChangeArrowheads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82633" flipH="1">
            <a:off x="3771344" y="312960"/>
            <a:ext cx="2808312" cy="2739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50620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img0.liveinternet.ru/images/attach/c/4/84/4/84004318_bfdbeac4cada8c57e03e15f2a731a36e_4f5cf34e46badcb81eabe01a2e97b3a5_13219335257_100px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27384"/>
            <a:ext cx="9180000" cy="688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s://1.bp.blogspot.com/-eBta58Szi-E/X7NryVSawiI/AAAAAAAA-lk/KYxQBBCkSgI8IGp-cVhkh0cOL-Vzz1dFgCEwYBhgLKtQDAL1OcqyZh6GFPjaAmm6BdNSj985cCd5hVadJ2fJxVidxDnL1sxDEZOIGtnMgbs97c-CW4Ep-QoJnPfEbc1MCGI9BkxWnNJyQK_ijZ9LuEw8agwvB93kwyYOHQbs5KM38q7bkviflJADmo6FwsvsjlWcs6OBuymX3xWJcfxgO57Tb4wgj55Uj8zjRdR3wn6X0iibYBWtkg4GL4cMBfsphMpfvVUtUL4p0_gEXxI3f7jgEOJxvu2DcDz39TZWLyidultIoKJf9feHLpo2seTEFU3ZGsPrYt98UQdJfBjCHxh5cwI1z5QROudubGifrHBtxq69xZNJl_S7XcyzQ8Clsi_iEpWcswo7DAJDDautOOncK5ws0fZSC6laDJbvBbxSRJ8iLmYWJGdyk_Q1ZVDWrvpu0QT7E9_jTiAfRrI0yJjxKP4mZuolL18X992pxFxtZLjRSHId1vrD7nG3FlKhdrRrTcbPZqQgUCUz7MoQ5FBhZaGclYtE02wiM-5vStNy-gvKPPiLMNkTDyATdAj8UEJ35cdgZ7RM0VctQXwAFuW2912yD1JOw-agQ5rnpBcgWaZttvuMCf2aznpgd2UVskMLDv3xalpCbqQKUCWj7zztp8mpkMMrczf0F/s1988/%25D0%25B5%25D0%25BB%25D0%25BE%25D1%2587%25D0%25BA%25D0%25B0_+DoV+%252810%252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35603">
            <a:off x="2123728" y="4797152"/>
            <a:ext cx="2047954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6" descr="https://1.bp.blogspot.com/-eBta58Szi-E/X7NryVSawiI/AAAAAAAA-lk/KYxQBBCkSgI8IGp-cVhkh0cOL-Vzz1dFgCEwYBhgLKtQDAL1OcqyZh6GFPjaAmm6BdNSj985cCd5hVadJ2fJxVidxDnL1sxDEZOIGtnMgbs97c-CW4Ep-QoJnPfEbc1MCGI9BkxWnNJyQK_ijZ9LuEw8agwvB93kwyYOHQbs5KM38q7bkviflJADmo6FwsvsjlWcs6OBuymX3xWJcfxgO57Tb4wgj55Uj8zjRdR3wn6X0iibYBWtkg4GL4cMBfsphMpfvVUtUL4p0_gEXxI3f7jgEOJxvu2DcDz39TZWLyidultIoKJf9feHLpo2seTEFU3ZGsPrYt98UQdJfBjCHxh5cwI1z5QROudubGifrHBtxq69xZNJl_S7XcyzQ8Clsi_iEpWcswo7DAJDDautOOncK5ws0fZSC6laDJbvBbxSRJ8iLmYWJGdyk_Q1ZVDWrvpu0QT7E9_jTiAfRrI0yJjxKP4mZuolL18X992pxFxtZLjRSHId1vrD7nG3FlKhdrRrTcbPZqQgUCUz7MoQ5FBhZaGclYtE02wiM-5vStNy-gvKPPiLMNkTDyATdAj8UEJ35cdgZ7RM0VctQXwAFuW2912yD1JOw-agQ5rnpBcgWaZttvuMCf2aznpgd2UVskMLDv3xalpCbqQKUCWj7zztp8mpkMMrczf0F/s1988/%25D0%25B5%25D0%25BB%25D0%25BE%25D1%2587%25D0%25BA%25D0%25B0_+DoV+%252810%2529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35603">
            <a:off x="2269762" y="4015740"/>
            <a:ext cx="1848319" cy="1299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6" descr="https://1.bp.blogspot.com/-eBta58Szi-E/X7NryVSawiI/AAAAAAAA-lk/KYxQBBCkSgI8IGp-cVhkh0cOL-Vzz1dFgCEwYBhgLKtQDAL1OcqyZh6GFPjaAmm6BdNSj985cCd5hVadJ2fJxVidxDnL1sxDEZOIGtnMgbs97c-CW4Ep-QoJnPfEbc1MCGI9BkxWnNJyQK_ijZ9LuEw8agwvB93kwyYOHQbs5KM38q7bkviflJADmo6FwsvsjlWcs6OBuymX3xWJcfxgO57Tb4wgj55Uj8zjRdR3wn6X0iibYBWtkg4GL4cMBfsphMpfvVUtUL4p0_gEXxI3f7jgEOJxvu2DcDz39TZWLyidultIoKJf9feHLpo2seTEFU3ZGsPrYt98UQdJfBjCHxh5cwI1z5QROudubGifrHBtxq69xZNJl_S7XcyzQ8Clsi_iEpWcswo7DAJDDautOOncK5ws0fZSC6laDJbvBbxSRJ8iLmYWJGdyk_Q1ZVDWrvpu0QT7E9_jTiAfRrI0yJjxKP4mZuolL18X992pxFxtZLjRSHId1vrD7nG3FlKhdrRrTcbPZqQgUCUz7MoQ5FBhZaGclYtE02wiM-5vStNy-gvKPPiLMNkTDyATdAj8UEJ35cdgZ7RM0VctQXwAFuW2912yD1JOw-agQ5rnpBcgWaZttvuMCf2aznpgd2UVskMLDv3xalpCbqQKUCWj7zztp8mpkMMrczf0F/s1988/%25D0%25B5%25D0%25BB%25D0%25BE%25D1%2587%25D0%25BA%25D0%25B0_+DoV+%252810%2529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35603">
            <a:off x="2291232" y="3524827"/>
            <a:ext cx="1023977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6" descr="https://1.bp.blogspot.com/-eBta58Szi-E/X7NryVSawiI/AAAAAAAA-lk/KYxQBBCkSgI8IGp-cVhkh0cOL-Vzz1dFgCEwYBhgLKtQDAL1OcqyZh6GFPjaAmm6BdNSj985cCd5hVadJ2fJxVidxDnL1sxDEZOIGtnMgbs97c-CW4Ep-QoJnPfEbc1MCGI9BkxWnNJyQK_ijZ9LuEw8agwvB93kwyYOHQbs5KM38q7bkviflJADmo6FwsvsjlWcs6OBuymX3xWJcfxgO57Tb4wgj55Uj8zjRdR3wn6X0iibYBWtkg4GL4cMBfsphMpfvVUtUL4p0_gEXxI3f7jgEOJxvu2DcDz39TZWLyidultIoKJf9feHLpo2seTEFU3ZGsPrYt98UQdJfBjCHxh5cwI1z5QROudubGifrHBtxq69xZNJl_S7XcyzQ8Clsi_iEpWcswo7DAJDDautOOncK5ws0fZSC6laDJbvBbxSRJ8iLmYWJGdyk_Q1ZVDWrvpu0QT7E9_jTiAfRrI0yJjxKP4mZuolL18X992pxFxtZLjRSHId1vrD7nG3FlKhdrRrTcbPZqQgUCUz7MoQ5FBhZaGclYtE02wiM-5vStNy-gvKPPiLMNkTDyATdAj8UEJ35cdgZ7RM0VctQXwAFuW2912yD1JOw-agQ5rnpBcgWaZttvuMCf2aznpgd2UVskMLDv3xalpCbqQKUCWj7zztp8mpkMMrczf0F/s1988/%25D0%25B5%25D0%25BB%25D0%25BE%25D1%2587%25D0%25BA%25D0%25B0_+DoV+%252810%2529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64397" flipH="1">
            <a:off x="958535" y="4168140"/>
            <a:ext cx="1848319" cy="1299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6" descr="https://1.bp.blogspot.com/-eBta58Szi-E/X7NryVSawiI/AAAAAAAA-lk/KYxQBBCkSgI8IGp-cVhkh0cOL-Vzz1dFgCEwYBhgLKtQDAL1OcqyZh6GFPjaAmm6BdNSj985cCd5hVadJ2fJxVidxDnL1sxDEZOIGtnMgbs97c-CW4Ep-QoJnPfEbc1MCGI9BkxWnNJyQK_ijZ9LuEw8agwvB93kwyYOHQbs5KM38q7bkviflJADmo6FwsvsjlWcs6OBuymX3xWJcfxgO57Tb4wgj55Uj8zjRdR3wn6X0iibYBWtkg4GL4cMBfsphMpfvVUtUL4p0_gEXxI3f7jgEOJxvu2DcDz39TZWLyidultIoKJf9feHLpo2seTEFU3ZGsPrYt98UQdJfBjCHxh5cwI1z5QROudubGifrHBtxq69xZNJl_S7XcyzQ8Clsi_iEpWcswo7DAJDDautOOncK5ws0fZSC6laDJbvBbxSRJ8iLmYWJGdyk_Q1ZVDWrvpu0QT7E9_jTiAfRrI0yJjxKP4mZuolL18X992pxFxtZLjRSHId1vrD7nG3FlKhdrRrTcbPZqQgUCUz7MoQ5FBhZaGclYtE02wiM-5vStNy-gvKPPiLMNkTDyATdAj8UEJ35cdgZ7RM0VctQXwAFuW2912yD1JOw-agQ5rnpBcgWaZttvuMCf2aznpgd2UVskMLDv3xalpCbqQKUCWj7zztp8mpkMMrczf0F/s1988/%25D0%25B5%25D0%25BB%25D0%25BE%25D1%2587%25D0%25BA%25D0%25B0_+DoV+%252810%2529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64397" flipH="1">
            <a:off x="1761712" y="3709958"/>
            <a:ext cx="930888" cy="654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6" descr="https://1.bp.blogspot.com/-eBta58Szi-E/X7NryVSawiI/AAAAAAAA-lk/KYxQBBCkSgI8IGp-cVhkh0cOL-Vzz1dFgCEwYBhgLKtQDAL1OcqyZh6GFPjaAmm6BdNSj985cCd5hVadJ2fJxVidxDnL1sxDEZOIGtnMgbs97c-CW4Ep-QoJnPfEbc1MCGI9BkxWnNJyQK_ijZ9LuEw8agwvB93kwyYOHQbs5KM38q7bkviflJADmo6FwsvsjlWcs6OBuymX3xWJcfxgO57Tb4wgj55Uj8zjRdR3wn6X0iibYBWtkg4GL4cMBfsphMpfvVUtUL4p0_gEXxI3f7jgEOJxvu2DcDz39TZWLyidultIoKJf9feHLpo2seTEFU3ZGsPrYt98UQdJfBjCHxh5cwI1z5QROudubGifrHBtxq69xZNJl_S7XcyzQ8Clsi_iEpWcswo7DAJDDautOOncK5ws0fZSC6laDJbvBbxSRJ8iLmYWJGdyk_Q1ZVDWrvpu0QT7E9_jTiAfRrI0yJjxKP4mZuolL18X992pxFxtZLjRSHId1vrD7nG3FlKhdrRrTcbPZqQgUCUz7MoQ5FBhZaGclYtE02wiM-5vStNy-gvKPPiLMNkTDyATdAj8UEJ35cdgZ7RM0VctQXwAFuW2912yD1JOw-agQ5rnpBcgWaZttvuMCf2aznpgd2UVskMLDv3xalpCbqQKUCWj7zztp8mpkMMrczf0F/s1988/%25D0%25B5%25D0%25BB%25D0%25BE%25D1%2587%25D0%25BA%25D0%25B0_+DoV+%252810%252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64397" flipH="1">
            <a:off x="802552" y="4916799"/>
            <a:ext cx="2047954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s://st3.depositphotos.com/1081417/13876/i/950/depositphotos_138765174-stock-photo-bird-traces-in-fresh-snow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-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615" t="28237" r="27621" b="20834"/>
          <a:stretch/>
        </p:blipFill>
        <p:spPr bwMode="auto">
          <a:xfrm rot="5400000">
            <a:off x="-42823" y="5953879"/>
            <a:ext cx="1019933" cy="8648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8" descr="https://photoshop-kopona.com/uploads/posts/2018-09/1536402877_rowan-29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7857" l="1560" r="91576">
                        <a14:foregroundMark x1="20749" y1="55357" x2="20749" y2="55357"/>
                        <a14:foregroundMark x1="31825" y1="59821" x2="31825" y2="59821"/>
                        <a14:foregroundMark x1="23089" y1="73214" x2="23089" y2="73214"/>
                        <a14:foregroundMark x1="19033" y1="78750" x2="19033" y2="78750"/>
                        <a14:foregroundMark x1="11700" y1="41964" x2="11700" y2="41964"/>
                        <a14:foregroundMark x1="5772" y1="41429" x2="5772" y2="41429"/>
                        <a14:foregroundMark x1="2028" y1="59286" x2="2028" y2="59286"/>
                        <a14:foregroundMark x1="62090" y1="64464" x2="62090" y2="64464"/>
                        <a14:foregroundMark x1="58502" y1="60893" x2="58502" y2="60893"/>
                        <a14:foregroundMark x1="58502" y1="50179" x2="58502" y2="50179"/>
                        <a14:foregroundMark x1="58190" y1="44286" x2="58190" y2="44286"/>
                        <a14:foregroundMark x1="57098" y1="41071" x2="57098" y2="41071"/>
                        <a14:foregroundMark x1="45710" y1="48571" x2="45710" y2="48571"/>
                        <a14:foregroundMark x1="41498" y1="53036" x2="41498" y2="53036"/>
                        <a14:foregroundMark x1="40094" y1="57321" x2="42590" y2="60179"/>
                        <a14:foregroundMark x1="47426" y1="63393" x2="47426" y2="63393"/>
                        <a14:foregroundMark x1="49922" y1="63393" x2="54446" y2="69286"/>
                        <a14:foregroundMark x1="56162" y1="72857" x2="56162" y2="72857"/>
                        <a14:foregroundMark x1="60374" y1="73750" x2="64431" y2="78393"/>
                        <a14:foregroundMark x1="65211" y1="79643" x2="65211" y2="81964"/>
                        <a14:foregroundMark x1="65211" y1="87500" x2="65211" y2="87500"/>
                        <a14:foregroundMark x1="54758" y1="93571" x2="54758" y2="93571"/>
                        <a14:foregroundMark x1="54758" y1="84464" x2="54758" y2="84464"/>
                        <a14:foregroundMark x1="51326" y1="81250" x2="51326" y2="81250"/>
                        <a14:foregroundMark x1="47114" y1="87500" x2="47114" y2="87500"/>
                        <a14:foregroundMark x1="44618" y1="80357" x2="44618" y2="80357"/>
                        <a14:foregroundMark x1="41966" y1="80357" x2="41966" y2="80357"/>
                        <a14:foregroundMark x1="39782" y1="78393" x2="39782" y2="78393"/>
                        <a14:foregroundMark x1="34633" y1="75179" x2="34633" y2="75179"/>
                        <a14:foregroundMark x1="25273" y1="56250" x2="25273" y2="56250"/>
                        <a14:foregroundMark x1="27301" y1="43393" x2="27301" y2="43393"/>
                        <a14:foregroundMark x1="33229" y1="45536" x2="36037" y2="45536"/>
                        <a14:foregroundMark x1="41498" y1="43036" x2="41498" y2="43036"/>
                        <a14:foregroundMark x1="50858" y1="42321" x2="50858" y2="42321"/>
                        <a14:foregroundMark x1="51638" y1="38750" x2="51638" y2="38750"/>
                        <a14:foregroundMark x1="55382" y1="35536" x2="55382" y2="35536"/>
                        <a14:foregroundMark x1="56786" y1="28393" x2="56786" y2="28393"/>
                        <a14:foregroundMark x1="60686" y1="21250" x2="60686" y2="21250"/>
                        <a14:foregroundMark x1="62090" y1="14464" x2="62090" y2="14464"/>
                        <a14:foregroundMark x1="84867" y1="68036" x2="84867" y2="68036"/>
                        <a14:foregroundMark x1="78627" y1="86429" x2="78627" y2="86429"/>
                        <a14:foregroundMark x1="82215" y1="57857" x2="82215" y2="57857"/>
                        <a14:foregroundMark x1="81747" y1="50179" x2="81747" y2="50179"/>
                        <a14:foregroundMark x1="85647" y1="58214" x2="85647" y2="58214"/>
                        <a14:foregroundMark x1="91576" y1="68036" x2="91576" y2="68036"/>
                        <a14:foregroundMark x1="87363" y1="85179" x2="87363" y2="85179"/>
                        <a14:foregroundMark x1="50546" y1="97857" x2="50546" y2="97857"/>
                        <a14:foregroundMark x1="47426" y1="92321" x2="47426" y2="92321"/>
                        <a14:backgroundMark x1="14509" y1="16071" x2="14509" y2="16071"/>
                        <a14:backgroundMark x1="28393" y1="16071" x2="28393" y2="16071"/>
                        <a14:backgroundMark x1="81123" y1="18036" x2="81123" y2="18036"/>
                        <a14:backgroundMark x1="96724" y1="18036" x2="96724" y2="18036"/>
                        <a14:backgroundMark x1="6864" y1="90714" x2="6864" y2="90714"/>
                        <a14:backgroundMark x1="97036" y1="90000" x2="97036" y2="90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19887" flipH="1">
            <a:off x="517251" y="2245199"/>
            <a:ext cx="709240" cy="619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https://i2.wp.com/vdetstve.net/wp-content/uploads/2015/11/chem-kormit-sinits-zimoy-v-kotmushke-foto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2733" b="96933" l="4400" r="90000">
                        <a14:foregroundMark x1="15500" y1="42220" x2="15500" y2="42220"/>
                        <a14:foregroundMark x1="12133" y1="21249" x2="12133" y2="21249"/>
                        <a14:foregroundMark x1="26567" y1="61517" x2="26567" y2="61517"/>
                        <a14:foregroundMark x1="43433" y1="77635" x2="43433" y2="77635"/>
                        <a14:foregroundMark x1="50633" y1="68767" x2="50633" y2="68767"/>
                        <a14:foregroundMark x1="7300" y1="34969" x2="7300" y2="34969"/>
                        <a14:foregroundMark x1="4433" y1="69604" x2="4433" y2="69604"/>
                        <a14:foregroundMark x1="20800" y1="86503" x2="20800" y2="86503"/>
                        <a14:foregroundMark x1="22733" y1="96988" x2="22733" y2="96988"/>
                        <a14:foregroundMark x1="24167" y1="5968" x2="24167" y2="5968"/>
                        <a14:foregroundMark x1="25600" y1="2733" x2="25600" y2="2733"/>
                        <a14:foregroundMark x1="37167" y1="86503" x2="37167" y2="86503"/>
                        <a14:backgroundMark x1="55933" y1="43837" x2="55933" y2="43837"/>
                        <a14:backgroundMark x1="56433" y1="33352" x2="56433" y2="33352"/>
                        <a14:backgroundMark x1="46300" y1="21249" x2="46300" y2="21249"/>
                        <a14:backgroundMark x1="76167" y1="33352" x2="76167" y2="33352"/>
                        <a14:backgroundMark x1="81467" y1="67206" x2="81467" y2="67206"/>
                        <a14:backgroundMark x1="78100" y1="26882" x2="78100" y2="26882"/>
                        <a14:backgroundMark x1="78100" y1="2733" x2="78100" y2="27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2892" y="2196443"/>
            <a:ext cx="1383528" cy="1314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https://img-fotki.yandex.ru/get/6002/adamenkovika.4/0_47997_8cb1d3b4_XL"/>
          <p:cNvPicPr>
            <a:picLocks noChangeAspect="1" noChangeArrowheads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718" r="1158" b="32488"/>
          <a:stretch/>
        </p:blipFill>
        <p:spPr bwMode="auto">
          <a:xfrm>
            <a:off x="1915223" y="6204140"/>
            <a:ext cx="2656777" cy="6812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0" descr="http://pngimg.com/uploads/pigeon/pigeon_PNG54592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7368" y="4545224"/>
            <a:ext cx="2434632" cy="21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https://cdn4.imgbb.ru/user/51/514110/201610/b292c9db936ef8fabccca7d0a6c5691c.jpg"/>
          <p:cNvPicPr>
            <a:picLocks noChangeAspect="1" noChangeArrowheads="1"/>
          </p:cNvPicPr>
          <p:nvPr/>
        </p:nvPicPr>
        <p:blipFill rotWithShape="1"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60720" b="83885" l="64760" r="79849">
                        <a14:foregroundMark x1="68701" y1="74567" x2="68701" y2="74567"/>
                        <a14:foregroundMark x1="76104" y1="69377" x2="76104" y2="69377"/>
                        <a14:foregroundMark x1="76234" y1="73010" x2="76234" y2="73010"/>
                        <a14:foregroundMark x1="67792" y1="82353" x2="67792" y2="82353"/>
                        <a14:foregroundMark x1="69221" y1="69896" x2="69221" y2="69896"/>
                        <a14:backgroundMark x1="67792" y1="62803" x2="67792" y2="62803"/>
                        <a14:backgroundMark x1="75714" y1="80969" x2="75714" y2="809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2874" t="57824" r="18265" b="13219"/>
          <a:stretch/>
        </p:blipFill>
        <p:spPr bwMode="auto">
          <a:xfrm rot="16200000" flipH="1">
            <a:off x="4994123" y="5833526"/>
            <a:ext cx="1079760" cy="1244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8" descr="https://assets.webiconspng.com/uploads/2017/09/Sparrow-PNG-Image-32402.pn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4080" y="5589240"/>
            <a:ext cx="1600088" cy="1097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2" descr="http://img-fotki.yandex.ru/get/6515/66124276.f0/0_89c8f_b577000a_XL.jp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" y="785794"/>
            <a:ext cx="2304256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6" descr="https://st3.depositphotos.com/1081417/13876/i/950/depositphotos_138765174-stock-photo-bird-traces-in-fresh-snow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-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615" t="28237" r="27621" b="20834"/>
          <a:stretch/>
        </p:blipFill>
        <p:spPr bwMode="auto">
          <a:xfrm rot="5400000">
            <a:off x="533241" y="5954791"/>
            <a:ext cx="1019933" cy="8648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8" descr="https://photoshop-kopona.com/uploads/posts/2018-09/1536402877_rowan-29.jpg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backgroundRemoval t="10000" b="97857" l="1560" r="91576">
                        <a14:foregroundMark x1="20749" y1="55357" x2="20749" y2="55357"/>
                        <a14:foregroundMark x1="31825" y1="59821" x2="31825" y2="59821"/>
                        <a14:foregroundMark x1="23089" y1="73214" x2="23089" y2="73214"/>
                        <a14:foregroundMark x1="19033" y1="78750" x2="19033" y2="78750"/>
                        <a14:foregroundMark x1="11700" y1="41964" x2="11700" y2="41964"/>
                        <a14:foregroundMark x1="5772" y1="41429" x2="5772" y2="41429"/>
                        <a14:foregroundMark x1="2028" y1="59286" x2="2028" y2="59286"/>
                        <a14:foregroundMark x1="62090" y1="64464" x2="62090" y2="64464"/>
                        <a14:foregroundMark x1="58502" y1="60893" x2="58502" y2="60893"/>
                        <a14:foregroundMark x1="58502" y1="50179" x2="58502" y2="50179"/>
                        <a14:foregroundMark x1="58190" y1="44286" x2="58190" y2="44286"/>
                        <a14:foregroundMark x1="57098" y1="41071" x2="57098" y2="41071"/>
                        <a14:foregroundMark x1="45710" y1="48571" x2="45710" y2="48571"/>
                        <a14:foregroundMark x1="41498" y1="53036" x2="41498" y2="53036"/>
                        <a14:foregroundMark x1="40094" y1="57321" x2="42590" y2="60179"/>
                        <a14:foregroundMark x1="47426" y1="63393" x2="47426" y2="63393"/>
                        <a14:foregroundMark x1="49922" y1="63393" x2="54446" y2="69286"/>
                        <a14:foregroundMark x1="56162" y1="72857" x2="56162" y2="72857"/>
                        <a14:foregroundMark x1="60374" y1="73750" x2="64431" y2="78393"/>
                        <a14:foregroundMark x1="65211" y1="79643" x2="65211" y2="81964"/>
                        <a14:foregroundMark x1="65211" y1="87500" x2="65211" y2="87500"/>
                        <a14:foregroundMark x1="54758" y1="93571" x2="54758" y2="93571"/>
                        <a14:foregroundMark x1="54758" y1="84464" x2="54758" y2="84464"/>
                        <a14:foregroundMark x1="51326" y1="81250" x2="51326" y2="81250"/>
                        <a14:foregroundMark x1="47114" y1="87500" x2="47114" y2="87500"/>
                        <a14:foregroundMark x1="44618" y1="80357" x2="44618" y2="80357"/>
                        <a14:foregroundMark x1="41966" y1="80357" x2="41966" y2="80357"/>
                        <a14:foregroundMark x1="39782" y1="78393" x2="39782" y2="78393"/>
                        <a14:foregroundMark x1="34633" y1="75179" x2="34633" y2="75179"/>
                        <a14:foregroundMark x1="25273" y1="56250" x2="25273" y2="56250"/>
                        <a14:foregroundMark x1="27301" y1="43393" x2="27301" y2="43393"/>
                        <a14:foregroundMark x1="33229" y1="45536" x2="36037" y2="45536"/>
                        <a14:foregroundMark x1="41498" y1="43036" x2="41498" y2="43036"/>
                        <a14:foregroundMark x1="50858" y1="42321" x2="50858" y2="42321"/>
                        <a14:foregroundMark x1="51638" y1="38750" x2="51638" y2="38750"/>
                        <a14:foregroundMark x1="55382" y1="35536" x2="55382" y2="35536"/>
                        <a14:foregroundMark x1="56786" y1="28393" x2="56786" y2="28393"/>
                        <a14:foregroundMark x1="60686" y1="21250" x2="60686" y2="21250"/>
                        <a14:foregroundMark x1="62090" y1="14464" x2="62090" y2="14464"/>
                        <a14:foregroundMark x1="84867" y1="68036" x2="84867" y2="68036"/>
                        <a14:foregroundMark x1="78627" y1="86429" x2="78627" y2="86429"/>
                        <a14:foregroundMark x1="82215" y1="57857" x2="82215" y2="57857"/>
                        <a14:foregroundMark x1="81747" y1="50179" x2="81747" y2="50179"/>
                        <a14:foregroundMark x1="85647" y1="58214" x2="85647" y2="58214"/>
                        <a14:foregroundMark x1="91576" y1="68036" x2="91576" y2="68036"/>
                        <a14:foregroundMark x1="87363" y1="85179" x2="87363" y2="85179"/>
                        <a14:foregroundMark x1="50546" y1="97857" x2="50546" y2="97857"/>
                        <a14:foregroundMark x1="47426" y1="92321" x2="47426" y2="92321"/>
                        <a14:backgroundMark x1="14509" y1="16071" x2="14509" y2="16071"/>
                        <a14:backgroundMark x1="28393" y1="16071" x2="28393" y2="16071"/>
                        <a14:backgroundMark x1="81123" y1="18036" x2="81123" y2="18036"/>
                        <a14:backgroundMark x1="96724" y1="18036" x2="96724" y2="18036"/>
                        <a14:backgroundMark x1="6864" y1="90714" x2="6864" y2="90714"/>
                        <a14:backgroundMark x1="97036" y1="90000" x2="97036" y2="90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99592" y="6121751"/>
            <a:ext cx="709240" cy="619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4" descr="http://img-fotki.yandex.ru/get/15582/200418627.42/0_114c75_201ca17e_orig.png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22946" flipH="1">
            <a:off x="2107753" y="2620217"/>
            <a:ext cx="1145017" cy="619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https://www.8lap.ru/upload/iblock/ac9/ac93f3130da2ddc79bdae6fff78d5093.jpg"/>
          <p:cNvPicPr>
            <a:picLocks noChangeAspect="1" noChangeArrowheads="1"/>
          </p:cNvPicPr>
          <p:nvPr/>
        </p:nvPicPr>
        <p:blipFill rotWithShape="1">
          <a:blip r:embed="rId26">
            <a:extLst>
              <a:ext uri="{BEBA8EAE-BF5A-486C-A8C5-ECC9F3942E4B}">
                <a14:imgProps xmlns:a14="http://schemas.microsoft.com/office/drawing/2010/main">
                  <a14:imgLayer r:embed="rId27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475" t="21521"/>
          <a:stretch/>
        </p:blipFill>
        <p:spPr bwMode="auto">
          <a:xfrm rot="6965526">
            <a:off x="6380573" y="5446039"/>
            <a:ext cx="1611028" cy="13813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18" descr="http://img-fotki.yandex.ru/get/221708/200418627.1d6/0_1a0683_e45b32ba_orig.png"/>
          <p:cNvPicPr>
            <a:picLocks noChangeAspect="1" noChangeArrowheads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82633" flipH="1">
            <a:off x="3771344" y="312960"/>
            <a:ext cx="2808312" cy="2739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32" descr="https://10kor.ru/upload/medialibrary/184/184e73acc4794fd6a9316b4585145a62.png"/>
          <p:cNvPicPr>
            <a:picLocks noChangeAspect="1" noChangeArrowheads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143636" y="693866"/>
            <a:ext cx="1714512" cy="2520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 descr="https://ds02.infourok.ru/uploads/ex/1188/00036ce7-53097290/img11.jpg"/>
          <p:cNvPicPr>
            <a:picLocks noChangeAspect="1" noChangeArrowheads="1"/>
          </p:cNvPicPr>
          <p:nvPr/>
        </p:nvPicPr>
        <p:blipFill rotWithShape="1">
          <a:blip r:embed="rId30">
            <a:extLst>
              <a:ext uri="{BEBA8EAE-BF5A-486C-A8C5-ECC9F3942E4B}">
                <a14:imgProps xmlns:a14="http://schemas.microsoft.com/office/drawing/2010/main">
                  <a14:imgLayer r:embed="rId31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168" t="41400" r="53099" b="23388"/>
          <a:stretch/>
        </p:blipFill>
        <p:spPr bwMode="auto">
          <a:xfrm>
            <a:off x="6311790" y="5303750"/>
            <a:ext cx="1378204" cy="12241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24407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xit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9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img0.liveinternet.ru/images/attach/c/4/84/4/84004318_bfdbeac4cada8c57e03e15f2a731a36e_4f5cf34e46badcb81eabe01a2e97b3a5_13219335257_100px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27384"/>
            <a:ext cx="9180000" cy="688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s://1.bp.blogspot.com/-eBta58Szi-E/X7NryVSawiI/AAAAAAAA-lk/KYxQBBCkSgI8IGp-cVhkh0cOL-Vzz1dFgCEwYBhgLKtQDAL1OcqyZh6GFPjaAmm6BdNSj985cCd5hVadJ2fJxVidxDnL1sxDEZOIGtnMgbs97c-CW4Ep-QoJnPfEbc1MCGI9BkxWnNJyQK_ijZ9LuEw8agwvB93kwyYOHQbs5KM38q7bkviflJADmo6FwsvsjlWcs6OBuymX3xWJcfxgO57Tb4wgj55Uj8zjRdR3wn6X0iibYBWtkg4GL4cMBfsphMpfvVUtUL4p0_gEXxI3f7jgEOJxvu2DcDz39TZWLyidultIoKJf9feHLpo2seTEFU3ZGsPrYt98UQdJfBjCHxh5cwI1z5QROudubGifrHBtxq69xZNJl_S7XcyzQ8Clsi_iEpWcswo7DAJDDautOOncK5ws0fZSC6laDJbvBbxSRJ8iLmYWJGdyk_Q1ZVDWrvpu0QT7E9_jTiAfRrI0yJjxKP4mZuolL18X992pxFxtZLjRSHId1vrD7nG3FlKhdrRrTcbPZqQgUCUz7MoQ5FBhZaGclYtE02wiM-5vStNy-gvKPPiLMNkTDyATdAj8UEJ35cdgZ7RM0VctQXwAFuW2912yD1JOw-agQ5rnpBcgWaZttvuMCf2aznpgd2UVskMLDv3xalpCbqQKUCWj7zztp8mpkMMrczf0F/s1988/%25D0%25B5%25D0%25BB%25D0%25BE%25D1%2587%25D0%25BA%25D0%25B0_+DoV+%252810%252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35603">
            <a:off x="2123728" y="4797152"/>
            <a:ext cx="2047954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6" descr="https://1.bp.blogspot.com/-eBta58Szi-E/X7NryVSawiI/AAAAAAAA-lk/KYxQBBCkSgI8IGp-cVhkh0cOL-Vzz1dFgCEwYBhgLKtQDAL1OcqyZh6GFPjaAmm6BdNSj985cCd5hVadJ2fJxVidxDnL1sxDEZOIGtnMgbs97c-CW4Ep-QoJnPfEbc1MCGI9BkxWnNJyQK_ijZ9LuEw8agwvB93kwyYOHQbs5KM38q7bkviflJADmo6FwsvsjlWcs6OBuymX3xWJcfxgO57Tb4wgj55Uj8zjRdR3wn6X0iibYBWtkg4GL4cMBfsphMpfvVUtUL4p0_gEXxI3f7jgEOJxvu2DcDz39TZWLyidultIoKJf9feHLpo2seTEFU3ZGsPrYt98UQdJfBjCHxh5cwI1z5QROudubGifrHBtxq69xZNJl_S7XcyzQ8Clsi_iEpWcswo7DAJDDautOOncK5ws0fZSC6laDJbvBbxSRJ8iLmYWJGdyk_Q1ZVDWrvpu0QT7E9_jTiAfRrI0yJjxKP4mZuolL18X992pxFxtZLjRSHId1vrD7nG3FlKhdrRrTcbPZqQgUCUz7MoQ5FBhZaGclYtE02wiM-5vStNy-gvKPPiLMNkTDyATdAj8UEJ35cdgZ7RM0VctQXwAFuW2912yD1JOw-agQ5rnpBcgWaZttvuMCf2aznpgd2UVskMLDv3xalpCbqQKUCWj7zztp8mpkMMrczf0F/s1988/%25D0%25B5%25D0%25BB%25D0%25BE%25D1%2587%25D0%25BA%25D0%25B0_+DoV+%252810%2529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35603">
            <a:off x="2269762" y="4015740"/>
            <a:ext cx="1848319" cy="1299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6" descr="https://1.bp.blogspot.com/-eBta58Szi-E/X7NryVSawiI/AAAAAAAA-lk/KYxQBBCkSgI8IGp-cVhkh0cOL-Vzz1dFgCEwYBhgLKtQDAL1OcqyZh6GFPjaAmm6BdNSj985cCd5hVadJ2fJxVidxDnL1sxDEZOIGtnMgbs97c-CW4Ep-QoJnPfEbc1MCGI9BkxWnNJyQK_ijZ9LuEw8agwvB93kwyYOHQbs5KM38q7bkviflJADmo6FwsvsjlWcs6OBuymX3xWJcfxgO57Tb4wgj55Uj8zjRdR3wn6X0iibYBWtkg4GL4cMBfsphMpfvVUtUL4p0_gEXxI3f7jgEOJxvu2DcDz39TZWLyidultIoKJf9feHLpo2seTEFU3ZGsPrYt98UQdJfBjCHxh5cwI1z5QROudubGifrHBtxq69xZNJl_S7XcyzQ8Clsi_iEpWcswo7DAJDDautOOncK5ws0fZSC6laDJbvBbxSRJ8iLmYWJGdyk_Q1ZVDWrvpu0QT7E9_jTiAfRrI0yJjxKP4mZuolL18X992pxFxtZLjRSHId1vrD7nG3FlKhdrRrTcbPZqQgUCUz7MoQ5FBhZaGclYtE02wiM-5vStNy-gvKPPiLMNkTDyATdAj8UEJ35cdgZ7RM0VctQXwAFuW2912yD1JOw-agQ5rnpBcgWaZttvuMCf2aznpgd2UVskMLDv3xalpCbqQKUCWj7zztp8mpkMMrczf0F/s1988/%25D0%25B5%25D0%25BB%25D0%25BE%25D1%2587%25D0%25BA%25D0%25B0_+DoV+%252810%2529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35603">
            <a:off x="2291232" y="3524827"/>
            <a:ext cx="1023977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6" descr="https://1.bp.blogspot.com/-eBta58Szi-E/X7NryVSawiI/AAAAAAAA-lk/KYxQBBCkSgI8IGp-cVhkh0cOL-Vzz1dFgCEwYBhgLKtQDAL1OcqyZh6GFPjaAmm6BdNSj985cCd5hVadJ2fJxVidxDnL1sxDEZOIGtnMgbs97c-CW4Ep-QoJnPfEbc1MCGI9BkxWnNJyQK_ijZ9LuEw8agwvB93kwyYOHQbs5KM38q7bkviflJADmo6FwsvsjlWcs6OBuymX3xWJcfxgO57Tb4wgj55Uj8zjRdR3wn6X0iibYBWtkg4GL4cMBfsphMpfvVUtUL4p0_gEXxI3f7jgEOJxvu2DcDz39TZWLyidultIoKJf9feHLpo2seTEFU3ZGsPrYt98UQdJfBjCHxh5cwI1z5QROudubGifrHBtxq69xZNJl_S7XcyzQ8Clsi_iEpWcswo7DAJDDautOOncK5ws0fZSC6laDJbvBbxSRJ8iLmYWJGdyk_Q1ZVDWrvpu0QT7E9_jTiAfRrI0yJjxKP4mZuolL18X992pxFxtZLjRSHId1vrD7nG3FlKhdrRrTcbPZqQgUCUz7MoQ5FBhZaGclYtE02wiM-5vStNy-gvKPPiLMNkTDyATdAj8UEJ35cdgZ7RM0VctQXwAFuW2912yD1JOw-agQ5rnpBcgWaZttvuMCf2aznpgd2UVskMLDv3xalpCbqQKUCWj7zztp8mpkMMrczf0F/s1988/%25D0%25B5%25D0%25BB%25D0%25BE%25D1%2587%25D0%25BA%25D0%25B0_+DoV+%252810%2529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64397" flipH="1">
            <a:off x="958535" y="4168140"/>
            <a:ext cx="1848319" cy="1299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6" descr="https://1.bp.blogspot.com/-eBta58Szi-E/X7NryVSawiI/AAAAAAAA-lk/KYxQBBCkSgI8IGp-cVhkh0cOL-Vzz1dFgCEwYBhgLKtQDAL1OcqyZh6GFPjaAmm6BdNSj985cCd5hVadJ2fJxVidxDnL1sxDEZOIGtnMgbs97c-CW4Ep-QoJnPfEbc1MCGI9BkxWnNJyQK_ijZ9LuEw8agwvB93kwyYOHQbs5KM38q7bkviflJADmo6FwsvsjlWcs6OBuymX3xWJcfxgO57Tb4wgj55Uj8zjRdR3wn6X0iibYBWtkg4GL4cMBfsphMpfvVUtUL4p0_gEXxI3f7jgEOJxvu2DcDz39TZWLyidultIoKJf9feHLpo2seTEFU3ZGsPrYt98UQdJfBjCHxh5cwI1z5QROudubGifrHBtxq69xZNJl_S7XcyzQ8Clsi_iEpWcswo7DAJDDautOOncK5ws0fZSC6laDJbvBbxSRJ8iLmYWJGdyk_Q1ZVDWrvpu0QT7E9_jTiAfRrI0yJjxKP4mZuolL18X992pxFxtZLjRSHId1vrD7nG3FlKhdrRrTcbPZqQgUCUz7MoQ5FBhZaGclYtE02wiM-5vStNy-gvKPPiLMNkTDyATdAj8UEJ35cdgZ7RM0VctQXwAFuW2912yD1JOw-agQ5rnpBcgWaZttvuMCf2aznpgd2UVskMLDv3xalpCbqQKUCWj7zztp8mpkMMrczf0F/s1988/%25D0%25B5%25D0%25BB%25D0%25BE%25D1%2587%25D0%25BA%25D0%25B0_+DoV+%252810%2529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64397" flipH="1">
            <a:off x="1761712" y="3709958"/>
            <a:ext cx="930888" cy="654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6" descr="https://1.bp.blogspot.com/-eBta58Szi-E/X7NryVSawiI/AAAAAAAA-lk/KYxQBBCkSgI8IGp-cVhkh0cOL-Vzz1dFgCEwYBhgLKtQDAL1OcqyZh6GFPjaAmm6BdNSj985cCd5hVadJ2fJxVidxDnL1sxDEZOIGtnMgbs97c-CW4Ep-QoJnPfEbc1MCGI9BkxWnNJyQK_ijZ9LuEw8agwvB93kwyYOHQbs5KM38q7bkviflJADmo6FwsvsjlWcs6OBuymX3xWJcfxgO57Tb4wgj55Uj8zjRdR3wn6X0iibYBWtkg4GL4cMBfsphMpfvVUtUL4p0_gEXxI3f7jgEOJxvu2DcDz39TZWLyidultIoKJf9feHLpo2seTEFU3ZGsPrYt98UQdJfBjCHxh5cwI1z5QROudubGifrHBtxq69xZNJl_S7XcyzQ8Clsi_iEpWcswo7DAJDDautOOncK5ws0fZSC6laDJbvBbxSRJ8iLmYWJGdyk_Q1ZVDWrvpu0QT7E9_jTiAfRrI0yJjxKP4mZuolL18X992pxFxtZLjRSHId1vrD7nG3FlKhdrRrTcbPZqQgUCUz7MoQ5FBhZaGclYtE02wiM-5vStNy-gvKPPiLMNkTDyATdAj8UEJ35cdgZ7RM0VctQXwAFuW2912yD1JOw-agQ5rnpBcgWaZttvuMCf2aznpgd2UVskMLDv3xalpCbqQKUCWj7zztp8mpkMMrczf0F/s1988/%25D0%25B5%25D0%25BB%25D0%25BE%25D1%2587%25D0%25BA%25D0%25B0_+DoV+%252810%252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64397" flipH="1">
            <a:off x="802552" y="4916799"/>
            <a:ext cx="2047954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s://st3.depositphotos.com/1081417/13876/i/950/depositphotos_138765174-stock-photo-bird-traces-in-fresh-snow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-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615" t="28237" r="27621" b="20834"/>
          <a:stretch/>
        </p:blipFill>
        <p:spPr bwMode="auto">
          <a:xfrm rot="5400000">
            <a:off x="-42823" y="5953879"/>
            <a:ext cx="1019933" cy="8648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8" descr="https://photoshop-kopona.com/uploads/posts/2018-09/1536402877_rowan-29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7857" l="1560" r="91576">
                        <a14:foregroundMark x1="20749" y1="55357" x2="20749" y2="55357"/>
                        <a14:foregroundMark x1="31825" y1="59821" x2="31825" y2="59821"/>
                        <a14:foregroundMark x1="23089" y1="73214" x2="23089" y2="73214"/>
                        <a14:foregroundMark x1="19033" y1="78750" x2="19033" y2="78750"/>
                        <a14:foregroundMark x1="11700" y1="41964" x2="11700" y2="41964"/>
                        <a14:foregroundMark x1="5772" y1="41429" x2="5772" y2="41429"/>
                        <a14:foregroundMark x1="2028" y1="59286" x2="2028" y2="59286"/>
                        <a14:foregroundMark x1="62090" y1="64464" x2="62090" y2="64464"/>
                        <a14:foregroundMark x1="58502" y1="60893" x2="58502" y2="60893"/>
                        <a14:foregroundMark x1="58502" y1="50179" x2="58502" y2="50179"/>
                        <a14:foregroundMark x1="58190" y1="44286" x2="58190" y2="44286"/>
                        <a14:foregroundMark x1="57098" y1="41071" x2="57098" y2="41071"/>
                        <a14:foregroundMark x1="45710" y1="48571" x2="45710" y2="48571"/>
                        <a14:foregroundMark x1="41498" y1="53036" x2="41498" y2="53036"/>
                        <a14:foregroundMark x1="40094" y1="57321" x2="42590" y2="60179"/>
                        <a14:foregroundMark x1="47426" y1="63393" x2="47426" y2="63393"/>
                        <a14:foregroundMark x1="49922" y1="63393" x2="54446" y2="69286"/>
                        <a14:foregroundMark x1="56162" y1="72857" x2="56162" y2="72857"/>
                        <a14:foregroundMark x1="60374" y1="73750" x2="64431" y2="78393"/>
                        <a14:foregroundMark x1="65211" y1="79643" x2="65211" y2="81964"/>
                        <a14:foregroundMark x1="65211" y1="87500" x2="65211" y2="87500"/>
                        <a14:foregroundMark x1="54758" y1="93571" x2="54758" y2="93571"/>
                        <a14:foregroundMark x1="54758" y1="84464" x2="54758" y2="84464"/>
                        <a14:foregroundMark x1="51326" y1="81250" x2="51326" y2="81250"/>
                        <a14:foregroundMark x1="47114" y1="87500" x2="47114" y2="87500"/>
                        <a14:foregroundMark x1="44618" y1="80357" x2="44618" y2="80357"/>
                        <a14:foregroundMark x1="41966" y1="80357" x2="41966" y2="80357"/>
                        <a14:foregroundMark x1="39782" y1="78393" x2="39782" y2="78393"/>
                        <a14:foregroundMark x1="34633" y1="75179" x2="34633" y2="75179"/>
                        <a14:foregroundMark x1="25273" y1="56250" x2="25273" y2="56250"/>
                        <a14:foregroundMark x1="27301" y1="43393" x2="27301" y2="43393"/>
                        <a14:foregroundMark x1="33229" y1="45536" x2="36037" y2="45536"/>
                        <a14:foregroundMark x1="41498" y1="43036" x2="41498" y2="43036"/>
                        <a14:foregroundMark x1="50858" y1="42321" x2="50858" y2="42321"/>
                        <a14:foregroundMark x1="51638" y1="38750" x2="51638" y2="38750"/>
                        <a14:foregroundMark x1="55382" y1="35536" x2="55382" y2="35536"/>
                        <a14:foregroundMark x1="56786" y1="28393" x2="56786" y2="28393"/>
                        <a14:foregroundMark x1="60686" y1="21250" x2="60686" y2="21250"/>
                        <a14:foregroundMark x1="62090" y1="14464" x2="62090" y2="14464"/>
                        <a14:foregroundMark x1="84867" y1="68036" x2="84867" y2="68036"/>
                        <a14:foregroundMark x1="78627" y1="86429" x2="78627" y2="86429"/>
                        <a14:foregroundMark x1="82215" y1="57857" x2="82215" y2="57857"/>
                        <a14:foregroundMark x1="81747" y1="50179" x2="81747" y2="50179"/>
                        <a14:foregroundMark x1="85647" y1="58214" x2="85647" y2="58214"/>
                        <a14:foregroundMark x1="91576" y1="68036" x2="91576" y2="68036"/>
                        <a14:foregroundMark x1="87363" y1="85179" x2="87363" y2="85179"/>
                        <a14:foregroundMark x1="50546" y1="97857" x2="50546" y2="97857"/>
                        <a14:foregroundMark x1="47426" y1="92321" x2="47426" y2="92321"/>
                        <a14:backgroundMark x1="14509" y1="16071" x2="14509" y2="16071"/>
                        <a14:backgroundMark x1="28393" y1="16071" x2="28393" y2="16071"/>
                        <a14:backgroundMark x1="81123" y1="18036" x2="81123" y2="18036"/>
                        <a14:backgroundMark x1="96724" y1="18036" x2="96724" y2="18036"/>
                        <a14:backgroundMark x1="6864" y1="90714" x2="6864" y2="90714"/>
                        <a14:backgroundMark x1="97036" y1="90000" x2="97036" y2="90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19887" flipH="1">
            <a:off x="517251" y="2245199"/>
            <a:ext cx="709240" cy="619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https://i2.wp.com/vdetstve.net/wp-content/uploads/2015/11/chem-kormit-sinits-zimoy-v-kotmushke-foto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2733" b="96933" l="4400" r="90000">
                        <a14:foregroundMark x1="15500" y1="42220" x2="15500" y2="42220"/>
                        <a14:foregroundMark x1="12133" y1="21249" x2="12133" y2="21249"/>
                        <a14:foregroundMark x1="26567" y1="61517" x2="26567" y2="61517"/>
                        <a14:foregroundMark x1="43433" y1="77635" x2="43433" y2="77635"/>
                        <a14:foregroundMark x1="50633" y1="68767" x2="50633" y2="68767"/>
                        <a14:foregroundMark x1="7300" y1="34969" x2="7300" y2="34969"/>
                        <a14:foregroundMark x1="4433" y1="69604" x2="4433" y2="69604"/>
                        <a14:foregroundMark x1="20800" y1="86503" x2="20800" y2="86503"/>
                        <a14:foregroundMark x1="22733" y1="96988" x2="22733" y2="96988"/>
                        <a14:foregroundMark x1="24167" y1="5968" x2="24167" y2="5968"/>
                        <a14:foregroundMark x1="25600" y1="2733" x2="25600" y2="2733"/>
                        <a14:foregroundMark x1="37167" y1="86503" x2="37167" y2="86503"/>
                        <a14:backgroundMark x1="55933" y1="43837" x2="55933" y2="43837"/>
                        <a14:backgroundMark x1="56433" y1="33352" x2="56433" y2="33352"/>
                        <a14:backgroundMark x1="46300" y1="21249" x2="46300" y2="21249"/>
                        <a14:backgroundMark x1="76167" y1="33352" x2="76167" y2="33352"/>
                        <a14:backgroundMark x1="81467" y1="67206" x2="81467" y2="67206"/>
                        <a14:backgroundMark x1="78100" y1="26882" x2="78100" y2="26882"/>
                        <a14:backgroundMark x1="78100" y1="2733" x2="78100" y2="27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2892" y="2196443"/>
            <a:ext cx="1383528" cy="1314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https://img-fotki.yandex.ru/get/6002/adamenkovika.4/0_47997_8cb1d3b4_XL"/>
          <p:cNvPicPr>
            <a:picLocks noChangeAspect="1" noChangeArrowheads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718" r="1158" b="32488"/>
          <a:stretch/>
        </p:blipFill>
        <p:spPr bwMode="auto">
          <a:xfrm>
            <a:off x="1915223" y="6204140"/>
            <a:ext cx="2656777" cy="6812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https://cdn4.imgbb.ru/user/51/514110/201610/b292c9db936ef8fabccca7d0a6c5691c.jpg"/>
          <p:cNvPicPr>
            <a:picLocks noChangeAspect="1" noChangeArrowheads="1"/>
          </p:cNvPicPr>
          <p:nvPr/>
        </p:nvPicPr>
        <p:blipFill rotWithShape="1"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60720" b="83885" l="64760" r="79849">
                        <a14:foregroundMark x1="68701" y1="74567" x2="68701" y2="74567"/>
                        <a14:foregroundMark x1="76104" y1="69377" x2="76104" y2="69377"/>
                        <a14:foregroundMark x1="76234" y1="73010" x2="76234" y2="73010"/>
                        <a14:foregroundMark x1="67792" y1="82353" x2="67792" y2="82353"/>
                        <a14:foregroundMark x1="69221" y1="69896" x2="69221" y2="69896"/>
                        <a14:backgroundMark x1="67792" y1="62803" x2="67792" y2="62803"/>
                        <a14:backgroundMark x1="75714" y1="80969" x2="75714" y2="809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2874" t="57824" r="18265" b="13219"/>
          <a:stretch/>
        </p:blipFill>
        <p:spPr bwMode="auto">
          <a:xfrm rot="16200000" flipH="1">
            <a:off x="4994123" y="5833526"/>
            <a:ext cx="1079760" cy="1244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2" descr="http://img-fotki.yandex.ru/get/6515/66124276.f0/0_89c8f_b577000a_XL.jp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" y="785794"/>
            <a:ext cx="2304256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6" descr="https://st3.depositphotos.com/1081417/13876/i/950/depositphotos_138765174-stock-photo-bird-traces-in-fresh-snow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-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615" t="28237" r="27621" b="20834"/>
          <a:stretch/>
        </p:blipFill>
        <p:spPr bwMode="auto">
          <a:xfrm rot="5400000">
            <a:off x="533241" y="5954791"/>
            <a:ext cx="1019933" cy="8648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8" descr="https://photoshop-kopona.com/uploads/posts/2018-09/1536402877_rowan-29.jp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ackgroundRemoval t="10000" b="97857" l="1560" r="91576">
                        <a14:foregroundMark x1="20749" y1="55357" x2="20749" y2="55357"/>
                        <a14:foregroundMark x1="31825" y1="59821" x2="31825" y2="59821"/>
                        <a14:foregroundMark x1="23089" y1="73214" x2="23089" y2="73214"/>
                        <a14:foregroundMark x1="19033" y1="78750" x2="19033" y2="78750"/>
                        <a14:foregroundMark x1="11700" y1="41964" x2="11700" y2="41964"/>
                        <a14:foregroundMark x1="5772" y1="41429" x2="5772" y2="41429"/>
                        <a14:foregroundMark x1="2028" y1="59286" x2="2028" y2="59286"/>
                        <a14:foregroundMark x1="62090" y1="64464" x2="62090" y2="64464"/>
                        <a14:foregroundMark x1="58502" y1="60893" x2="58502" y2="60893"/>
                        <a14:foregroundMark x1="58502" y1="50179" x2="58502" y2="50179"/>
                        <a14:foregroundMark x1="58190" y1="44286" x2="58190" y2="44286"/>
                        <a14:foregroundMark x1="57098" y1="41071" x2="57098" y2="41071"/>
                        <a14:foregroundMark x1="45710" y1="48571" x2="45710" y2="48571"/>
                        <a14:foregroundMark x1="41498" y1="53036" x2="41498" y2="53036"/>
                        <a14:foregroundMark x1="40094" y1="57321" x2="42590" y2="60179"/>
                        <a14:foregroundMark x1="47426" y1="63393" x2="47426" y2="63393"/>
                        <a14:foregroundMark x1="49922" y1="63393" x2="54446" y2="69286"/>
                        <a14:foregroundMark x1="56162" y1="72857" x2="56162" y2="72857"/>
                        <a14:foregroundMark x1="60374" y1="73750" x2="64431" y2="78393"/>
                        <a14:foregroundMark x1="65211" y1="79643" x2="65211" y2="81964"/>
                        <a14:foregroundMark x1="65211" y1="87500" x2="65211" y2="87500"/>
                        <a14:foregroundMark x1="54758" y1="93571" x2="54758" y2="93571"/>
                        <a14:foregroundMark x1="54758" y1="84464" x2="54758" y2="84464"/>
                        <a14:foregroundMark x1="51326" y1="81250" x2="51326" y2="81250"/>
                        <a14:foregroundMark x1="47114" y1="87500" x2="47114" y2="87500"/>
                        <a14:foregroundMark x1="44618" y1="80357" x2="44618" y2="80357"/>
                        <a14:foregroundMark x1="41966" y1="80357" x2="41966" y2="80357"/>
                        <a14:foregroundMark x1="39782" y1="78393" x2="39782" y2="78393"/>
                        <a14:foregroundMark x1="34633" y1="75179" x2="34633" y2="75179"/>
                        <a14:foregroundMark x1="25273" y1="56250" x2="25273" y2="56250"/>
                        <a14:foregroundMark x1="27301" y1="43393" x2="27301" y2="43393"/>
                        <a14:foregroundMark x1="33229" y1="45536" x2="36037" y2="45536"/>
                        <a14:foregroundMark x1="41498" y1="43036" x2="41498" y2="43036"/>
                        <a14:foregroundMark x1="50858" y1="42321" x2="50858" y2="42321"/>
                        <a14:foregroundMark x1="51638" y1="38750" x2="51638" y2="38750"/>
                        <a14:foregroundMark x1="55382" y1="35536" x2="55382" y2="35536"/>
                        <a14:foregroundMark x1="56786" y1="28393" x2="56786" y2="28393"/>
                        <a14:foregroundMark x1="60686" y1="21250" x2="60686" y2="21250"/>
                        <a14:foregroundMark x1="62090" y1="14464" x2="62090" y2="14464"/>
                        <a14:foregroundMark x1="84867" y1="68036" x2="84867" y2="68036"/>
                        <a14:foregroundMark x1="78627" y1="86429" x2="78627" y2="86429"/>
                        <a14:foregroundMark x1="82215" y1="57857" x2="82215" y2="57857"/>
                        <a14:foregroundMark x1="81747" y1="50179" x2="81747" y2="50179"/>
                        <a14:foregroundMark x1="85647" y1="58214" x2="85647" y2="58214"/>
                        <a14:foregroundMark x1="91576" y1="68036" x2="91576" y2="68036"/>
                        <a14:foregroundMark x1="87363" y1="85179" x2="87363" y2="85179"/>
                        <a14:foregroundMark x1="50546" y1="97857" x2="50546" y2="97857"/>
                        <a14:foregroundMark x1="47426" y1="92321" x2="47426" y2="92321"/>
                        <a14:backgroundMark x1="14509" y1="16071" x2="14509" y2="16071"/>
                        <a14:backgroundMark x1="28393" y1="16071" x2="28393" y2="16071"/>
                        <a14:backgroundMark x1="81123" y1="18036" x2="81123" y2="18036"/>
                        <a14:backgroundMark x1="96724" y1="18036" x2="96724" y2="18036"/>
                        <a14:backgroundMark x1="6864" y1="90714" x2="6864" y2="90714"/>
                        <a14:backgroundMark x1="97036" y1="90000" x2="97036" y2="90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99592" y="6121751"/>
            <a:ext cx="709240" cy="619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4" descr="http://img-fotki.yandex.ru/get/15582/200418627.42/0_114c75_201ca17e_orig.png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22946" flipH="1">
            <a:off x="2107753" y="2620217"/>
            <a:ext cx="1145017" cy="619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18" descr="http://img-fotki.yandex.ru/get/221708/200418627.1d6/0_1a0683_e45b32ba_orig.pn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82633" flipH="1">
            <a:off x="3771344" y="312960"/>
            <a:ext cx="2808312" cy="2739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32" descr="https://10kor.ru/upload/medialibrary/184/184e73acc4794fd6a9316b4585145a62.png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143636" y="693866"/>
            <a:ext cx="1714512" cy="2520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47"/>
          <p:cNvPicPr>
            <a:picLocks noChangeAspect="1" noChangeArrowheads="1"/>
          </p:cNvPicPr>
          <p:nvPr/>
        </p:nvPicPr>
        <p:blipFill rotWithShape="1">
          <a:blip r:embed="rId26" cstate="print">
            <a:lum contrast="-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12" t="53840"/>
          <a:stretch/>
        </p:blipFill>
        <p:spPr bwMode="auto">
          <a:xfrm>
            <a:off x="5148064" y="4170194"/>
            <a:ext cx="3779084" cy="26431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" name="Picture 8" descr="https://assets.webiconspng.com/uploads/2017/09/Sparrow-PNG-Image-32402.png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4080" y="5589240"/>
            <a:ext cx="1600088" cy="1097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40" descr="http://pngimg.com/uploads/pigeon/pigeon_PNG54592.png"/>
          <p:cNvPicPr>
            <a:picLocks noChangeAspect="1" noChangeArrowheads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7368" y="4545224"/>
            <a:ext cx="2434632" cy="21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61168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</TotalTime>
  <Words>0</Words>
  <Application>Microsoft Office PowerPoint</Application>
  <PresentationFormat>Экран (4:3)</PresentationFormat>
  <Paragraphs>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Наталия</dc:creator>
  <cp:lastModifiedBy>Наталия</cp:lastModifiedBy>
  <cp:revision>33</cp:revision>
  <dcterms:created xsi:type="dcterms:W3CDTF">2022-02-11T03:18:50Z</dcterms:created>
  <dcterms:modified xsi:type="dcterms:W3CDTF">2022-02-13T13:00:17Z</dcterms:modified>
</cp:coreProperties>
</file>