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3" r:id="rId10"/>
    <p:sldId id="261" r:id="rId11"/>
    <p:sldId id="262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E620E2-C908-47C4-8663-539B78A8B82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3A6C88-042A-42A9-8140-4181400DBAD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0;&#1086;&#1088;&#1084;&#1091;&#1083;&#1072;%20&#1091;&#1089;&#1087;&#1077;&#1093;&#1072;\zvuki_prirody._more_i_muzyka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0;&#1086;&#1088;&#1084;&#1091;&#1083;&#1072;%20&#1091;&#1089;&#1087;&#1077;&#1093;&#1072;\zvuki_prirody._more_i_muzyka.mp3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BTY5fIoDPz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52806b33ebb7_1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pPr marL="273050" indent="809625" algn="ctr">
              <a:buNone/>
            </a:pP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Знаешь</a:t>
            </a: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науке не может быть «нравится» и «не нравится»:</a:t>
            </a:r>
          </a:p>
          <a:p>
            <a:pPr marL="273050" indent="809625" algn="ctr">
              <a:buNone/>
            </a:pP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числа не склонны страдать и любить. </a:t>
            </a:r>
            <a:endParaRPr lang="ru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ctr">
              <a:buNone/>
            </a:pP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То-то </a:t>
            </a: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них и </a:t>
            </a: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ставится!</a:t>
            </a:r>
          </a:p>
          <a:p>
            <a:pPr marL="273050" indent="809625" algn="ctr">
              <a:buNone/>
            </a:pPr>
            <a:endParaRPr lang="ru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r">
              <a:buNone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Зиновьев Николай</a:t>
            </a:r>
          </a:p>
          <a:p>
            <a:pPr marL="273050" indent="809625" algn="ctr">
              <a:buNone/>
            </a:pPr>
            <a:endParaRPr lang="ru-RU" sz="44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ctr">
              <a:buNone/>
            </a:pPr>
            <a:endParaRPr lang="ru-RU" sz="4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Картинки по запросу &quot;успешная физкультминут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BTY5fIoDPz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38368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Команды – участники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Литературные источники</a:t>
            </a:r>
          </a:p>
          <a:p>
            <a:pPr algn="ctr">
              <a:buFont typeface="Wingdings" pitchFamily="2" charset="2"/>
              <a:buChar char="ü"/>
            </a:pP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словам экспертов</a:t>
            </a:r>
          </a:p>
          <a:p>
            <a:pPr algn="ctr">
              <a:buFont typeface="Wingdings" pitchFamily="2" charset="2"/>
              <a:buChar char="ü"/>
            </a:pP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Данные эксперимента</a:t>
            </a:r>
          </a:p>
          <a:p>
            <a:pPr algn="ctr">
              <a:buFont typeface="Wingdings" pitchFamily="2" charset="2"/>
              <a:buChar char="ü"/>
            </a:pP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866360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Задание № 1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335760"/>
          </a:xfrm>
        </p:spPr>
        <p:txBody>
          <a:bodyPr>
            <a:normAutofit/>
          </a:bodyPr>
          <a:lstStyle/>
          <a:p>
            <a:pPr marL="273050" indent="712788" algn="just">
              <a:buFont typeface="Wingdings" pitchFamily="2" charset="2"/>
              <a:buChar char="Ø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Поиск пословиц и поговорок по указанным темам;</a:t>
            </a:r>
          </a:p>
          <a:p>
            <a:pPr marL="273050" indent="712788" algn="just">
              <a:buFont typeface="Wingdings" pitchFamily="2" charset="2"/>
              <a:buChar char="Ø"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712788" algn="just">
              <a:buFont typeface="Wingdings" pitchFamily="2" charset="2"/>
              <a:buChar char="Ø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Выбор и обоснование наиболее «успешной» пословицы / поговорки.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ri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89693" cy="6858000"/>
          </a:xfrm>
          <a:prstGeom prst="rect">
            <a:avLst/>
          </a:prstGeom>
        </p:spPr>
      </p:pic>
      <p:pic>
        <p:nvPicPr>
          <p:cNvPr id="5" name="zvuki_prirody._more_i_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37312"/>
            <a:ext cx="620688" cy="62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3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Задание №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txBody>
          <a:bodyPr>
            <a:normAutofit/>
          </a:bodyPr>
          <a:lstStyle/>
          <a:p>
            <a:pPr marL="273050" indent="809625"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Прочитайте выделенный цветом Вашей команды фрагмент из притчи;</a:t>
            </a:r>
          </a:p>
          <a:p>
            <a:pPr marL="273050" indent="809625" algn="just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Ответьте на вопрос: «Дошёл ли герой до моря? И, если «нет», то что ему помешало?»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</p:spPr>
        <p:txBody>
          <a:bodyPr>
            <a:noAutofit/>
          </a:bodyPr>
          <a:lstStyle/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когда юноша заявил, что собирается отправиться на поиски моря из своего сна, все крутили пальцем у виска и называли его сумасбродом. </a:t>
            </a:r>
            <a:endParaRPr lang="ru-RU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Оказавшись на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развилке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дорог, он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выбрал ту дорогу, которая вела прямо, и через несколько дней добрался до посёлка, жители которого вели спокойную, обеспеченную жизнь. </a:t>
            </a:r>
            <a:endParaRPr lang="ru-RU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юноша сообщил им, что странствует, мечтая найти море, они начали убеждать его, что он зря тратит время и лучше будет ему остаться в этом селе и жить так же счастливо, как и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все…</a:t>
            </a:r>
            <a:endParaRPr lang="ru-RU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lnSpcReduction="10000"/>
          </a:bodyPr>
          <a:lstStyle/>
          <a:p>
            <a:pPr marL="273050" indent="809625" algn="just">
              <a:buNone/>
            </a:pP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Несколько лет молодой человек жил в достатке. Но однажды ночью ему опять приснилось море, и он вспомнил о своей несбывшейся мечте. </a:t>
            </a:r>
            <a:endParaRPr lang="ru-RU" sz="3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Юноша </a:t>
            </a: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решил покинуть посёлок и вновь отправиться в путь. Попрощавшись со всеми, он вернулся на развилку и на этот раз пошёл в другом направлении. </a:t>
            </a:r>
            <a:endParaRPr lang="ru-RU" sz="3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Шёл </a:t>
            </a: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он долго, пока не дошёл до большого города. Восхитился его гомоном и пестротой и решил остаться там. Учился, работал, веселился и со временем совсем забыл о цели своего </a:t>
            </a:r>
            <a:r>
              <a:rPr lang="ru-RU" sz="3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путешествия…</a:t>
            </a:r>
            <a:endParaRPr lang="ru-RU" sz="30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lnSpcReduction="10000"/>
          </a:bodyPr>
          <a:lstStyle/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Однако через несколько лет он опять увидел во сне море и подумал, что, если не исполнит мечту своей юности, то впустую растратит жизнь</a:t>
            </a: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Поэтому </a:t>
            </a: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он опять вернулся на развилку и выбрал третью дорогу, которая привела его в лес. На небольшой полянке мужчина увидел избушку, а возле неё уже не слишком молодую, но прекрасную женщину, которая развешивала выстиранное бельё. </a:t>
            </a:r>
            <a:endParaRPr lang="ru-RU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809625" algn="just">
              <a:buNone/>
            </a:pP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предложила ему остаться с нею, так как её муж ушёл на войну и не вернулся. Мужчина согласился. Много лет они прожили счастливо, вырастили </a:t>
            </a:r>
            <a:r>
              <a:rPr lang="ru-RU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детей…</a:t>
            </a:r>
            <a:endParaRPr lang="ru-RU" sz="3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ri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89693" cy="6858000"/>
          </a:xfrm>
          <a:prstGeom prst="rect">
            <a:avLst/>
          </a:prstGeom>
        </p:spPr>
      </p:pic>
      <p:pic>
        <p:nvPicPr>
          <p:cNvPr id="5" name="zvuki_prirody._more_i_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237312"/>
            <a:ext cx="620688" cy="62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3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207</TotalTime>
  <Words>376</Words>
  <Application>Microsoft Office PowerPoint</Application>
  <PresentationFormat>Экран (4:3)</PresentationFormat>
  <Paragraphs>28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Команды – участники</vt:lpstr>
      <vt:lpstr>Задание № 1</vt:lpstr>
      <vt:lpstr>Слайд 4</vt:lpstr>
      <vt:lpstr>Задание № 2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20</cp:revision>
  <dcterms:created xsi:type="dcterms:W3CDTF">2020-03-10T17:44:34Z</dcterms:created>
  <dcterms:modified xsi:type="dcterms:W3CDTF">2020-03-10T21:12:08Z</dcterms:modified>
</cp:coreProperties>
</file>