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8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73" r:id="rId10"/>
    <p:sldId id="263" r:id="rId11"/>
    <p:sldId id="264" r:id="rId12"/>
    <p:sldId id="268" r:id="rId13"/>
    <p:sldId id="266" r:id="rId14"/>
    <p:sldId id="267" r:id="rId15"/>
    <p:sldId id="265" r:id="rId16"/>
    <p:sldId id="269" r:id="rId17"/>
    <p:sldId id="272" r:id="rId18"/>
    <p:sldId id="270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73" autoAdjust="0"/>
    <p:restoredTop sz="94660"/>
  </p:normalViewPr>
  <p:slideViewPr>
    <p:cSldViewPr>
      <p:cViewPr>
        <p:scale>
          <a:sx n="80" d="100"/>
          <a:sy n="80" d="100"/>
        </p:scale>
        <p:origin x="14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7" Type="http://schemas.openxmlformats.org/officeDocument/2006/relationships/slide" Target="../slides/slide14.xml"/><Relationship Id="rId2" Type="http://schemas.openxmlformats.org/officeDocument/2006/relationships/slide" Target="../slides/slide5.xml"/><Relationship Id="rId1" Type="http://schemas.openxmlformats.org/officeDocument/2006/relationships/slide" Target="../slides/slide4.xml"/><Relationship Id="rId6" Type="http://schemas.openxmlformats.org/officeDocument/2006/relationships/slide" Target="../slides/slide10.xml"/><Relationship Id="rId5" Type="http://schemas.openxmlformats.org/officeDocument/2006/relationships/slide" Target="../slides/slide7.xml"/><Relationship Id="rId4" Type="http://schemas.openxmlformats.org/officeDocument/2006/relationships/slide" Target="../slides/slide9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slide" Target="../slides/slide12.xml"/><Relationship Id="rId1" Type="http://schemas.openxmlformats.org/officeDocument/2006/relationships/slide" Target="../slides/slide11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slide" Target="../slides/slide1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9181AF-63BA-4B3B-887E-2F61DA032CDF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404BF9-4CA5-46B5-AB4D-02135B70DD7B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>
              <a:hlinkClick xmlns:r="http://schemas.openxmlformats.org/officeDocument/2006/relationships" r:id="rId1" action="ppaction://hlinksldjump"/>
            </a:rPr>
            <a:t>1. Физкультурно-оздоровительные технологии в дошкольном образовании:</a:t>
          </a:r>
          <a:endParaRPr lang="ru-RU" sz="1200" b="1" dirty="0"/>
        </a:p>
      </dgm:t>
    </dgm:pt>
    <dgm:pt modelId="{A5EF0FDD-D472-4080-B1BC-1797D05B1AFE}" type="parTrans" cxnId="{176AE761-AE44-4D4C-A137-6E5AF63169CA}">
      <dgm:prSet/>
      <dgm:spPr/>
      <dgm:t>
        <a:bodyPr/>
        <a:lstStyle/>
        <a:p>
          <a:endParaRPr lang="ru-RU"/>
        </a:p>
      </dgm:t>
    </dgm:pt>
    <dgm:pt modelId="{D4F3628F-2D92-4BED-BB2B-F9EC5695B5C2}" type="sibTrans" cxnId="{176AE761-AE44-4D4C-A137-6E5AF63169CA}">
      <dgm:prSet/>
      <dgm:spPr/>
      <dgm:t>
        <a:bodyPr/>
        <a:lstStyle/>
        <a:p>
          <a:endParaRPr lang="ru-RU"/>
        </a:p>
      </dgm:t>
    </dgm:pt>
    <dgm:pt modelId="{6B1B7088-3CE9-4129-8560-AB22A419CEA9}">
      <dgm:prSet custT="1"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>
              <a:hlinkClick xmlns:r="http://schemas.openxmlformats.org/officeDocument/2006/relationships" r:id="rId2" action="ppaction://hlinksldjump"/>
            </a:rPr>
            <a:t>Дыхательные упражнения</a:t>
          </a:r>
          <a:endParaRPr lang="ru-RU" sz="1600" dirty="0"/>
        </a:p>
      </dgm:t>
    </dgm:pt>
    <dgm:pt modelId="{99074A23-B6B0-4558-BDCD-D24A0754953C}" type="parTrans" cxnId="{9F1CD371-56F8-49AB-8502-1E9A9586E716}">
      <dgm:prSet/>
      <dgm:spPr/>
      <dgm:t>
        <a:bodyPr/>
        <a:lstStyle/>
        <a:p>
          <a:endParaRPr lang="ru-RU"/>
        </a:p>
      </dgm:t>
    </dgm:pt>
    <dgm:pt modelId="{254F1532-5172-49AD-A4F1-51DB0BC9C489}" type="sibTrans" cxnId="{9F1CD371-56F8-49AB-8502-1E9A9586E716}">
      <dgm:prSet/>
      <dgm:spPr/>
      <dgm:t>
        <a:bodyPr/>
        <a:lstStyle/>
        <a:p>
          <a:endParaRPr lang="ru-RU"/>
        </a:p>
      </dgm:t>
    </dgm:pt>
    <dgm:pt modelId="{177FEA8E-B6D5-4E05-A0AA-EC2615545C17}">
      <dgm:prSet custT="1"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>
              <a:hlinkClick xmlns:r="http://schemas.openxmlformats.org/officeDocument/2006/relationships" r:id="rId3" action="ppaction://hlinksldjump"/>
            </a:rPr>
            <a:t>Релаксация</a:t>
          </a:r>
          <a:endParaRPr lang="ru-RU" sz="1600" dirty="0"/>
        </a:p>
      </dgm:t>
    </dgm:pt>
    <dgm:pt modelId="{DEF4265A-6FFE-4421-8635-0B0AE8A8B0E2}" type="parTrans" cxnId="{7D1B4D9F-0AE2-4867-ABAF-4AF724C0534D}">
      <dgm:prSet/>
      <dgm:spPr/>
      <dgm:t>
        <a:bodyPr/>
        <a:lstStyle/>
        <a:p>
          <a:endParaRPr lang="ru-RU"/>
        </a:p>
      </dgm:t>
    </dgm:pt>
    <dgm:pt modelId="{AE94BD50-CC95-4618-AF75-2FDCEC9189B0}" type="sibTrans" cxnId="{7D1B4D9F-0AE2-4867-ABAF-4AF724C0534D}">
      <dgm:prSet/>
      <dgm:spPr/>
      <dgm:t>
        <a:bodyPr/>
        <a:lstStyle/>
        <a:p>
          <a:endParaRPr lang="ru-RU"/>
        </a:p>
      </dgm:t>
    </dgm:pt>
    <dgm:pt modelId="{04686998-59F5-4C24-A551-1266311BD615}">
      <dgm:prSet custT="1"/>
      <dgm:spPr/>
      <dgm:t>
        <a:bodyPr/>
        <a:lstStyle/>
        <a:p>
          <a:pPr rtl="0"/>
          <a:r>
            <a:rPr lang="ru-RU" sz="1600" dirty="0">
              <a:hlinkClick xmlns:r="http://schemas.openxmlformats.org/officeDocument/2006/relationships" r:id="rId1" action="ppaction://hlinksldjump"/>
            </a:rPr>
            <a:t>Физкультминутки</a:t>
          </a:r>
          <a:endParaRPr lang="ru-RU" sz="1600" dirty="0"/>
        </a:p>
      </dgm:t>
    </dgm:pt>
    <dgm:pt modelId="{0547B5A5-20DF-4F1D-BDC4-5B32D47D1697}" type="parTrans" cxnId="{D87964E1-1AD1-4A85-9005-3A59F1868E82}">
      <dgm:prSet/>
      <dgm:spPr/>
      <dgm:t>
        <a:bodyPr/>
        <a:lstStyle/>
        <a:p>
          <a:endParaRPr lang="ru-RU"/>
        </a:p>
      </dgm:t>
    </dgm:pt>
    <dgm:pt modelId="{7E48BDAC-CD77-43EF-A6CF-7642CBE6A8D2}" type="sibTrans" cxnId="{D87964E1-1AD1-4A85-9005-3A59F1868E82}">
      <dgm:prSet/>
      <dgm:spPr/>
      <dgm:t>
        <a:bodyPr/>
        <a:lstStyle/>
        <a:p>
          <a:endParaRPr lang="ru-RU"/>
        </a:p>
      </dgm:t>
    </dgm:pt>
    <dgm:pt modelId="{9152D09C-61B3-4D4A-905F-DD46DCF46623}">
      <dgm:prSet custT="1"/>
      <dgm:spPr/>
      <dgm:t>
        <a:bodyPr/>
        <a:lstStyle/>
        <a:p>
          <a:pPr rtl="0"/>
          <a:r>
            <a:rPr lang="ru-RU" sz="1600" dirty="0">
              <a:hlinkClick xmlns:r="http://schemas.openxmlformats.org/officeDocument/2006/relationships" r:id="rId4" action="ppaction://hlinksldjump"/>
            </a:rPr>
            <a:t>Гимнастика для глаз</a:t>
          </a:r>
          <a:endParaRPr lang="ru-RU" sz="1600" dirty="0"/>
        </a:p>
      </dgm:t>
    </dgm:pt>
    <dgm:pt modelId="{70017822-BC2C-4930-AED4-8B16B5EA628F}" type="parTrans" cxnId="{B92497A8-2C48-4863-BF5D-BDEA48D22130}">
      <dgm:prSet/>
      <dgm:spPr/>
      <dgm:t>
        <a:bodyPr/>
        <a:lstStyle/>
        <a:p>
          <a:endParaRPr lang="ru-RU"/>
        </a:p>
      </dgm:t>
    </dgm:pt>
    <dgm:pt modelId="{7E7634AA-9FAD-459E-80FB-849C0E3FD794}" type="sibTrans" cxnId="{B92497A8-2C48-4863-BF5D-BDEA48D22130}">
      <dgm:prSet/>
      <dgm:spPr/>
      <dgm:t>
        <a:bodyPr/>
        <a:lstStyle/>
        <a:p>
          <a:endParaRPr lang="ru-RU"/>
        </a:p>
      </dgm:t>
    </dgm:pt>
    <dgm:pt modelId="{E4BA8361-F3A8-4700-8C55-2376F48B7C35}">
      <dgm:prSet custT="1"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>
              <a:hlinkClick xmlns:r="http://schemas.openxmlformats.org/officeDocument/2006/relationships" r:id="rId5" action="ppaction://hlinksldjump"/>
            </a:rPr>
            <a:t>Пальчиковая гимнастика</a:t>
          </a:r>
          <a:endParaRPr lang="ru-RU" sz="1600" dirty="0"/>
        </a:p>
      </dgm:t>
    </dgm:pt>
    <dgm:pt modelId="{C1C54F30-EF29-4664-A521-E678BE76CC2E}" type="parTrans" cxnId="{618FF08B-48F9-4184-8512-7543F6C42B5E}">
      <dgm:prSet/>
      <dgm:spPr/>
      <dgm:t>
        <a:bodyPr/>
        <a:lstStyle/>
        <a:p>
          <a:endParaRPr lang="ru-RU"/>
        </a:p>
      </dgm:t>
    </dgm:pt>
    <dgm:pt modelId="{5AA7CEDB-8798-43A4-931F-55A6A63175F6}" type="sibTrans" cxnId="{618FF08B-48F9-4184-8512-7543F6C42B5E}">
      <dgm:prSet/>
      <dgm:spPr/>
      <dgm:t>
        <a:bodyPr/>
        <a:lstStyle/>
        <a:p>
          <a:endParaRPr lang="ru-RU"/>
        </a:p>
      </dgm:t>
    </dgm:pt>
    <dgm:pt modelId="{5E848BC7-AADB-465C-B81C-62B013237EC2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>
              <a:hlinkClick xmlns:r="http://schemas.openxmlformats.org/officeDocument/2006/relationships" r:id="rId6" action="ppaction://hlinksldjump"/>
            </a:rPr>
            <a:t>2. Технологии обеспечения социально-психологического благополучия ребенка:</a:t>
          </a:r>
          <a:endParaRPr lang="ru-RU" sz="1200" b="1" dirty="0"/>
        </a:p>
      </dgm:t>
    </dgm:pt>
    <dgm:pt modelId="{106AA8F4-A2F4-44F5-83F1-583C6E6B198B}" type="parTrans" cxnId="{CF0F7B85-04E1-49F0-B6D1-B9459AA28701}">
      <dgm:prSet/>
      <dgm:spPr/>
      <dgm:t>
        <a:bodyPr/>
        <a:lstStyle/>
        <a:p>
          <a:endParaRPr lang="ru-RU"/>
        </a:p>
      </dgm:t>
    </dgm:pt>
    <dgm:pt modelId="{6B026127-43F8-4ABA-8463-7C4D31C33D77}" type="sibTrans" cxnId="{CF0F7B85-04E1-49F0-B6D1-B9459AA28701}">
      <dgm:prSet/>
      <dgm:spPr/>
      <dgm:t>
        <a:bodyPr/>
        <a:lstStyle/>
        <a:p>
          <a:endParaRPr lang="ru-RU"/>
        </a:p>
      </dgm:t>
    </dgm:pt>
    <dgm:pt modelId="{F3A3701A-3A6A-44BA-90DB-7F269FECBC91}">
      <dgm:prSet custT="1"/>
      <dgm:spPr/>
      <dgm:t>
        <a:bodyPr/>
        <a:lstStyle/>
        <a:p>
          <a:pPr rtl="0"/>
          <a:r>
            <a:rPr lang="ru-RU" sz="1600" dirty="0" err="1"/>
            <a:t>Игротерапия</a:t>
          </a:r>
          <a:endParaRPr lang="ru-RU" sz="1600" dirty="0"/>
        </a:p>
      </dgm:t>
    </dgm:pt>
    <dgm:pt modelId="{82CD380F-9315-4E30-BC83-99EE93783648}" type="parTrans" cxnId="{05A01FF6-DDF8-43B4-A840-8DA570600E0D}">
      <dgm:prSet/>
      <dgm:spPr/>
      <dgm:t>
        <a:bodyPr/>
        <a:lstStyle/>
        <a:p>
          <a:endParaRPr lang="ru-RU"/>
        </a:p>
      </dgm:t>
    </dgm:pt>
    <dgm:pt modelId="{A85B7A26-11E4-4596-A8FF-B3BA3BD334D4}" type="sibTrans" cxnId="{05A01FF6-DDF8-43B4-A840-8DA570600E0D}">
      <dgm:prSet/>
      <dgm:spPr/>
      <dgm:t>
        <a:bodyPr/>
        <a:lstStyle/>
        <a:p>
          <a:endParaRPr lang="ru-RU"/>
        </a:p>
      </dgm:t>
    </dgm:pt>
    <dgm:pt modelId="{A37CA251-9DB3-432D-8298-5A28818F02F4}">
      <dgm:prSet custT="1"/>
      <dgm:spPr/>
      <dgm:t>
        <a:bodyPr/>
        <a:lstStyle/>
        <a:p>
          <a:pPr rtl="0"/>
          <a:r>
            <a:rPr lang="ru-RU" sz="1600" dirty="0"/>
            <a:t>Рисунок</a:t>
          </a:r>
        </a:p>
      </dgm:t>
    </dgm:pt>
    <dgm:pt modelId="{0A1E612F-0EDC-4985-AE25-6EA881A9E327}" type="parTrans" cxnId="{214FBC3B-807C-4E8D-A782-D6790064039A}">
      <dgm:prSet/>
      <dgm:spPr/>
      <dgm:t>
        <a:bodyPr/>
        <a:lstStyle/>
        <a:p>
          <a:endParaRPr lang="ru-RU"/>
        </a:p>
      </dgm:t>
    </dgm:pt>
    <dgm:pt modelId="{7689DB5C-1B28-4AA5-9A8B-2D231E7A1EF3}" type="sibTrans" cxnId="{214FBC3B-807C-4E8D-A782-D6790064039A}">
      <dgm:prSet/>
      <dgm:spPr/>
      <dgm:t>
        <a:bodyPr/>
        <a:lstStyle/>
        <a:p>
          <a:endParaRPr lang="ru-RU"/>
        </a:p>
      </dgm:t>
    </dgm:pt>
    <dgm:pt modelId="{4CF85A6C-13B4-409C-A505-E36FD6BFB52F}">
      <dgm:prSet custT="1"/>
      <dgm:spPr/>
      <dgm:t>
        <a:bodyPr/>
        <a:lstStyle/>
        <a:p>
          <a:pPr rtl="0"/>
          <a:r>
            <a:rPr lang="ru-RU" sz="1600" dirty="0" err="1"/>
            <a:t>Пескотерапия</a:t>
          </a:r>
          <a:endParaRPr lang="ru-RU" sz="1600" dirty="0"/>
        </a:p>
      </dgm:t>
    </dgm:pt>
    <dgm:pt modelId="{D51BFB6A-D27A-4520-9532-BB77947A45A3}" type="parTrans" cxnId="{61009B14-BF83-44FB-8DEB-E93BF951F2F7}">
      <dgm:prSet/>
      <dgm:spPr/>
      <dgm:t>
        <a:bodyPr/>
        <a:lstStyle/>
        <a:p>
          <a:endParaRPr lang="ru-RU"/>
        </a:p>
      </dgm:t>
    </dgm:pt>
    <dgm:pt modelId="{52EF0E7C-BC7F-4929-B04F-E76B09983C85}" type="sibTrans" cxnId="{61009B14-BF83-44FB-8DEB-E93BF951F2F7}">
      <dgm:prSet/>
      <dgm:spPr/>
      <dgm:t>
        <a:bodyPr/>
        <a:lstStyle/>
        <a:p>
          <a:endParaRPr lang="ru-RU"/>
        </a:p>
      </dgm:t>
    </dgm:pt>
    <dgm:pt modelId="{906D1205-3F35-4750-BB24-AD3A8D31E85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>
              <a:hlinkClick xmlns:r="http://schemas.openxmlformats.org/officeDocument/2006/relationships" r:id="rId7" action="ppaction://hlinksldjump"/>
            </a:rPr>
            <a:t>3. Технологии коррекции поведения:</a:t>
          </a:r>
          <a:endParaRPr lang="ru-RU" sz="1200" b="1" dirty="0"/>
        </a:p>
      </dgm:t>
    </dgm:pt>
    <dgm:pt modelId="{214AE515-DC50-4154-8621-06679C954965}" type="parTrans" cxnId="{29FAAE25-3705-40D7-9899-6BFE3BB1C41A}">
      <dgm:prSet/>
      <dgm:spPr/>
      <dgm:t>
        <a:bodyPr/>
        <a:lstStyle/>
        <a:p>
          <a:endParaRPr lang="ru-RU"/>
        </a:p>
      </dgm:t>
    </dgm:pt>
    <dgm:pt modelId="{DC9ED400-677A-49CF-ABE3-2D91206AA48A}" type="sibTrans" cxnId="{29FAAE25-3705-40D7-9899-6BFE3BB1C41A}">
      <dgm:prSet/>
      <dgm:spPr/>
      <dgm:t>
        <a:bodyPr/>
        <a:lstStyle/>
        <a:p>
          <a:endParaRPr lang="ru-RU"/>
        </a:p>
      </dgm:t>
    </dgm:pt>
    <dgm:pt modelId="{6F671AE0-E81C-4A97-8314-0831D35CB54C}">
      <dgm:prSet custT="1"/>
      <dgm:spPr/>
      <dgm:t>
        <a:bodyPr/>
        <a:lstStyle/>
        <a:p>
          <a:pPr rtl="0"/>
          <a:r>
            <a:rPr lang="ru-RU" sz="1400" dirty="0" err="1"/>
            <a:t>Психогимнастика</a:t>
          </a:r>
          <a:r>
            <a:rPr lang="ru-RU" sz="1400" dirty="0"/>
            <a:t> </a:t>
          </a:r>
        </a:p>
      </dgm:t>
    </dgm:pt>
    <dgm:pt modelId="{61E6DB13-41C4-4B8E-A528-E4E741AD66CC}" type="parTrans" cxnId="{C4825418-5242-4E71-94CD-BCF266B5867A}">
      <dgm:prSet/>
      <dgm:spPr/>
      <dgm:t>
        <a:bodyPr/>
        <a:lstStyle/>
        <a:p>
          <a:endParaRPr lang="ru-RU"/>
        </a:p>
      </dgm:t>
    </dgm:pt>
    <dgm:pt modelId="{787B4685-C545-429B-9B34-B2341AD42540}" type="sibTrans" cxnId="{C4825418-5242-4E71-94CD-BCF266B5867A}">
      <dgm:prSet/>
      <dgm:spPr/>
      <dgm:t>
        <a:bodyPr/>
        <a:lstStyle/>
        <a:p>
          <a:endParaRPr lang="ru-RU"/>
        </a:p>
      </dgm:t>
    </dgm:pt>
    <dgm:pt modelId="{718F7E6F-9BA7-406B-BECF-04ED75C2A93A}">
      <dgm:prSet custT="1"/>
      <dgm:spPr/>
      <dgm:t>
        <a:bodyPr/>
        <a:lstStyle/>
        <a:p>
          <a:pPr rtl="0"/>
          <a:r>
            <a:rPr lang="ru-RU" sz="1600" dirty="0"/>
            <a:t>Нестандартное оборудование</a:t>
          </a:r>
        </a:p>
      </dgm:t>
    </dgm:pt>
    <dgm:pt modelId="{1E041EF9-2C2C-48AF-9708-39AE1EC184D3}" type="parTrans" cxnId="{A6BAA598-D913-4E24-A014-42D66ED2E4BF}">
      <dgm:prSet/>
      <dgm:spPr/>
      <dgm:t>
        <a:bodyPr/>
        <a:lstStyle/>
        <a:p>
          <a:endParaRPr lang="ru-RU"/>
        </a:p>
      </dgm:t>
    </dgm:pt>
    <dgm:pt modelId="{E2FEF0AC-66D9-4041-B05D-7F672FB0FEAC}" type="sibTrans" cxnId="{A6BAA598-D913-4E24-A014-42D66ED2E4BF}">
      <dgm:prSet/>
      <dgm:spPr/>
      <dgm:t>
        <a:bodyPr/>
        <a:lstStyle/>
        <a:p>
          <a:endParaRPr lang="ru-RU"/>
        </a:p>
      </dgm:t>
    </dgm:pt>
    <dgm:pt modelId="{2F3D968C-305E-42B2-AD10-13F3E48A2CF3}" type="pres">
      <dgm:prSet presAssocID="{FF9181AF-63BA-4B3B-887E-2F61DA032CD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3154705-6CB8-4F69-BC73-F2D3F5906C69}" type="pres">
      <dgm:prSet presAssocID="{42404BF9-4CA5-46B5-AB4D-02135B70DD7B}" presName="root" presStyleCnt="0"/>
      <dgm:spPr/>
    </dgm:pt>
    <dgm:pt modelId="{2222F284-8B28-44AD-8DAF-8864D2C5434C}" type="pres">
      <dgm:prSet presAssocID="{42404BF9-4CA5-46B5-AB4D-02135B70DD7B}" presName="rootComposite" presStyleCnt="0"/>
      <dgm:spPr/>
    </dgm:pt>
    <dgm:pt modelId="{37DABDF3-7790-42E8-A502-85AE8C391D68}" type="pres">
      <dgm:prSet presAssocID="{42404BF9-4CA5-46B5-AB4D-02135B70DD7B}" presName="rootText" presStyleLbl="node1" presStyleIdx="0" presStyleCnt="3" custScaleX="196124" custScaleY="141300"/>
      <dgm:spPr/>
    </dgm:pt>
    <dgm:pt modelId="{93B9FD93-745B-406B-9665-EC8A8DD932A3}" type="pres">
      <dgm:prSet presAssocID="{42404BF9-4CA5-46B5-AB4D-02135B70DD7B}" presName="rootConnector" presStyleLbl="node1" presStyleIdx="0" presStyleCnt="3"/>
      <dgm:spPr/>
    </dgm:pt>
    <dgm:pt modelId="{E15D80C2-D167-46E0-B2AE-7EE3884BDE67}" type="pres">
      <dgm:prSet presAssocID="{42404BF9-4CA5-46B5-AB4D-02135B70DD7B}" presName="childShape" presStyleCnt="0"/>
      <dgm:spPr/>
    </dgm:pt>
    <dgm:pt modelId="{D131F741-F946-418B-8713-61CF8C97C70A}" type="pres">
      <dgm:prSet presAssocID="{99074A23-B6B0-4558-BDCD-D24A0754953C}" presName="Name13" presStyleLbl="parChTrans1D2" presStyleIdx="0" presStyleCnt="10"/>
      <dgm:spPr/>
    </dgm:pt>
    <dgm:pt modelId="{4AB8483C-F95B-440F-AFB5-5991F95FBAFD}" type="pres">
      <dgm:prSet presAssocID="{6B1B7088-3CE9-4129-8560-AB22A419CEA9}" presName="childText" presStyleLbl="bgAcc1" presStyleIdx="0" presStyleCnt="10" custScaleX="185162">
        <dgm:presLayoutVars>
          <dgm:bulletEnabled val="1"/>
        </dgm:presLayoutVars>
      </dgm:prSet>
      <dgm:spPr/>
    </dgm:pt>
    <dgm:pt modelId="{1FB997DB-EA3C-44F8-9598-55FF46D3F692}" type="pres">
      <dgm:prSet presAssocID="{DEF4265A-6FFE-4421-8635-0B0AE8A8B0E2}" presName="Name13" presStyleLbl="parChTrans1D2" presStyleIdx="1" presStyleCnt="10"/>
      <dgm:spPr/>
    </dgm:pt>
    <dgm:pt modelId="{35EC0FA7-00B7-43F5-A1D1-AFCA42CC797B}" type="pres">
      <dgm:prSet presAssocID="{177FEA8E-B6D5-4E05-A0AA-EC2615545C17}" presName="childText" presStyleLbl="bgAcc1" presStyleIdx="1" presStyleCnt="10" custScaleX="179839">
        <dgm:presLayoutVars>
          <dgm:bulletEnabled val="1"/>
        </dgm:presLayoutVars>
      </dgm:prSet>
      <dgm:spPr/>
    </dgm:pt>
    <dgm:pt modelId="{393A4C1E-B23B-49F0-B6C8-86F6556531A3}" type="pres">
      <dgm:prSet presAssocID="{0547B5A5-20DF-4F1D-BDC4-5B32D47D1697}" presName="Name13" presStyleLbl="parChTrans1D2" presStyleIdx="2" presStyleCnt="10"/>
      <dgm:spPr/>
    </dgm:pt>
    <dgm:pt modelId="{EB52F3F6-93E3-4271-AD63-2BA5346A094D}" type="pres">
      <dgm:prSet presAssocID="{04686998-59F5-4C24-A551-1266311BD615}" presName="childText" presStyleLbl="bgAcc1" presStyleIdx="2" presStyleCnt="10" custScaleX="185162">
        <dgm:presLayoutVars>
          <dgm:bulletEnabled val="1"/>
        </dgm:presLayoutVars>
      </dgm:prSet>
      <dgm:spPr/>
    </dgm:pt>
    <dgm:pt modelId="{ADC78E86-5DF5-4E5B-8F0C-D101182FE2FB}" type="pres">
      <dgm:prSet presAssocID="{70017822-BC2C-4930-AED4-8B16B5EA628F}" presName="Name13" presStyleLbl="parChTrans1D2" presStyleIdx="3" presStyleCnt="10"/>
      <dgm:spPr/>
    </dgm:pt>
    <dgm:pt modelId="{36226485-FE96-479E-A8FC-55FC592D61EA}" type="pres">
      <dgm:prSet presAssocID="{9152D09C-61B3-4D4A-905F-DD46DCF46623}" presName="childText" presStyleLbl="bgAcc1" presStyleIdx="3" presStyleCnt="10" custScaleX="185162">
        <dgm:presLayoutVars>
          <dgm:bulletEnabled val="1"/>
        </dgm:presLayoutVars>
      </dgm:prSet>
      <dgm:spPr/>
    </dgm:pt>
    <dgm:pt modelId="{20550E8C-9A80-481C-ACAB-C9F146058ECC}" type="pres">
      <dgm:prSet presAssocID="{C1C54F30-EF29-4664-A521-E678BE76CC2E}" presName="Name13" presStyleLbl="parChTrans1D2" presStyleIdx="4" presStyleCnt="10"/>
      <dgm:spPr/>
    </dgm:pt>
    <dgm:pt modelId="{8854D187-AA3F-4679-9155-7D1A502EE511}" type="pres">
      <dgm:prSet presAssocID="{E4BA8361-F3A8-4700-8C55-2376F48B7C35}" presName="childText" presStyleLbl="bgAcc1" presStyleIdx="4" presStyleCnt="10" custScaleX="185162">
        <dgm:presLayoutVars>
          <dgm:bulletEnabled val="1"/>
        </dgm:presLayoutVars>
      </dgm:prSet>
      <dgm:spPr/>
    </dgm:pt>
    <dgm:pt modelId="{E2F870EE-1A45-4ABF-8334-868BB3B1999B}" type="pres">
      <dgm:prSet presAssocID="{5E848BC7-AADB-465C-B81C-62B013237EC2}" presName="root" presStyleCnt="0"/>
      <dgm:spPr/>
    </dgm:pt>
    <dgm:pt modelId="{49AED89E-936B-43D0-AB8D-E419B74854AD}" type="pres">
      <dgm:prSet presAssocID="{5E848BC7-AADB-465C-B81C-62B013237EC2}" presName="rootComposite" presStyleCnt="0"/>
      <dgm:spPr/>
    </dgm:pt>
    <dgm:pt modelId="{C328892C-73CF-426A-BFF3-49FB1D68622F}" type="pres">
      <dgm:prSet presAssocID="{5E848BC7-AADB-465C-B81C-62B013237EC2}" presName="rootText" presStyleLbl="node1" presStyleIdx="1" presStyleCnt="3" custScaleX="200414" custScaleY="151097"/>
      <dgm:spPr/>
    </dgm:pt>
    <dgm:pt modelId="{6FD777E6-6F33-4A25-8531-C8D4A0BB10AF}" type="pres">
      <dgm:prSet presAssocID="{5E848BC7-AADB-465C-B81C-62B013237EC2}" presName="rootConnector" presStyleLbl="node1" presStyleIdx="1" presStyleCnt="3"/>
      <dgm:spPr/>
    </dgm:pt>
    <dgm:pt modelId="{19B7931C-59AD-4B65-98E7-C69EF5C310D1}" type="pres">
      <dgm:prSet presAssocID="{5E848BC7-AADB-465C-B81C-62B013237EC2}" presName="childShape" presStyleCnt="0"/>
      <dgm:spPr/>
    </dgm:pt>
    <dgm:pt modelId="{9103ECED-6A51-4B4D-9C25-B8E7F9834E4A}" type="pres">
      <dgm:prSet presAssocID="{82CD380F-9315-4E30-BC83-99EE93783648}" presName="Name13" presStyleLbl="parChTrans1D2" presStyleIdx="5" presStyleCnt="10"/>
      <dgm:spPr/>
    </dgm:pt>
    <dgm:pt modelId="{5CB842F8-F2E7-4FC5-B27B-D50DF2FDF1A7}" type="pres">
      <dgm:prSet presAssocID="{F3A3701A-3A6A-44BA-90DB-7F269FECBC91}" presName="childText" presStyleLbl="bgAcc1" presStyleIdx="5" presStyleCnt="10" custScaleX="179838">
        <dgm:presLayoutVars>
          <dgm:bulletEnabled val="1"/>
        </dgm:presLayoutVars>
      </dgm:prSet>
      <dgm:spPr/>
    </dgm:pt>
    <dgm:pt modelId="{569B8FCE-7578-4570-8D96-DA1EF723BC3D}" type="pres">
      <dgm:prSet presAssocID="{0A1E612F-0EDC-4985-AE25-6EA881A9E327}" presName="Name13" presStyleLbl="parChTrans1D2" presStyleIdx="6" presStyleCnt="10"/>
      <dgm:spPr/>
    </dgm:pt>
    <dgm:pt modelId="{B7274A6E-DDF3-4465-942A-A8D1BA0B8E4F}" type="pres">
      <dgm:prSet presAssocID="{A37CA251-9DB3-432D-8298-5A28818F02F4}" presName="childText" presStyleLbl="bgAcc1" presStyleIdx="6" presStyleCnt="10" custScaleX="179838">
        <dgm:presLayoutVars>
          <dgm:bulletEnabled val="1"/>
        </dgm:presLayoutVars>
      </dgm:prSet>
      <dgm:spPr/>
    </dgm:pt>
    <dgm:pt modelId="{3DEB4D56-485F-4AFF-A413-A8E4617BB560}" type="pres">
      <dgm:prSet presAssocID="{D51BFB6A-D27A-4520-9532-BB77947A45A3}" presName="Name13" presStyleLbl="parChTrans1D2" presStyleIdx="7" presStyleCnt="10"/>
      <dgm:spPr/>
    </dgm:pt>
    <dgm:pt modelId="{F6776C0E-C4B9-418A-8B81-5068C197BAE5}" type="pres">
      <dgm:prSet presAssocID="{4CF85A6C-13B4-409C-A505-E36FD6BFB52F}" presName="childText" presStyleLbl="bgAcc1" presStyleIdx="7" presStyleCnt="10" custScaleX="173106">
        <dgm:presLayoutVars>
          <dgm:bulletEnabled val="1"/>
        </dgm:presLayoutVars>
      </dgm:prSet>
      <dgm:spPr/>
    </dgm:pt>
    <dgm:pt modelId="{CB6CA175-5FF8-479B-B849-B1E909B8A144}" type="pres">
      <dgm:prSet presAssocID="{906D1205-3F35-4750-BB24-AD3A8D31E859}" presName="root" presStyleCnt="0"/>
      <dgm:spPr/>
    </dgm:pt>
    <dgm:pt modelId="{1C09EFCA-4C3F-43A0-9EC8-D57BFD38B258}" type="pres">
      <dgm:prSet presAssocID="{906D1205-3F35-4750-BB24-AD3A8D31E859}" presName="rootComposite" presStyleCnt="0"/>
      <dgm:spPr/>
    </dgm:pt>
    <dgm:pt modelId="{A0154C30-CE59-45E1-83A4-88BE8F353DA3}" type="pres">
      <dgm:prSet presAssocID="{906D1205-3F35-4750-BB24-AD3A8D31E859}" presName="rootText" presStyleLbl="node1" presStyleIdx="2" presStyleCnt="3" custScaleX="183223" custScaleY="151095"/>
      <dgm:spPr/>
    </dgm:pt>
    <dgm:pt modelId="{145A6587-86D4-412B-95A7-FD7CA04C56BB}" type="pres">
      <dgm:prSet presAssocID="{906D1205-3F35-4750-BB24-AD3A8D31E859}" presName="rootConnector" presStyleLbl="node1" presStyleIdx="2" presStyleCnt="3"/>
      <dgm:spPr/>
    </dgm:pt>
    <dgm:pt modelId="{810935DF-5718-4F13-BFE4-F17A197B4BAA}" type="pres">
      <dgm:prSet presAssocID="{906D1205-3F35-4750-BB24-AD3A8D31E859}" presName="childShape" presStyleCnt="0"/>
      <dgm:spPr/>
    </dgm:pt>
    <dgm:pt modelId="{BE30632A-104B-4999-9257-C6F2CCA00F21}" type="pres">
      <dgm:prSet presAssocID="{61E6DB13-41C4-4B8E-A528-E4E741AD66CC}" presName="Name13" presStyleLbl="parChTrans1D2" presStyleIdx="8" presStyleCnt="10"/>
      <dgm:spPr/>
    </dgm:pt>
    <dgm:pt modelId="{007155AD-84B0-4CFC-9101-7F95969BC589}" type="pres">
      <dgm:prSet presAssocID="{6F671AE0-E81C-4A97-8314-0831D35CB54C}" presName="childText" presStyleLbl="bgAcc1" presStyleIdx="8" presStyleCnt="10" custScaleX="179838">
        <dgm:presLayoutVars>
          <dgm:bulletEnabled val="1"/>
        </dgm:presLayoutVars>
      </dgm:prSet>
      <dgm:spPr/>
    </dgm:pt>
    <dgm:pt modelId="{09313E26-C80A-4889-86B6-F03455CC94BC}" type="pres">
      <dgm:prSet presAssocID="{1E041EF9-2C2C-48AF-9708-39AE1EC184D3}" presName="Name13" presStyleLbl="parChTrans1D2" presStyleIdx="9" presStyleCnt="10"/>
      <dgm:spPr/>
    </dgm:pt>
    <dgm:pt modelId="{28374381-B891-405B-B36C-223E132D400E}" type="pres">
      <dgm:prSet presAssocID="{718F7E6F-9BA7-406B-BECF-04ED75C2A93A}" presName="childText" presStyleLbl="bgAcc1" presStyleIdx="9" presStyleCnt="10" custScaleX="177033">
        <dgm:presLayoutVars>
          <dgm:bulletEnabled val="1"/>
        </dgm:presLayoutVars>
      </dgm:prSet>
      <dgm:spPr/>
    </dgm:pt>
  </dgm:ptLst>
  <dgm:cxnLst>
    <dgm:cxn modelId="{E128F209-B54E-4FCF-AF1D-B73CE9710914}" type="presOf" srcId="{61E6DB13-41C4-4B8E-A528-E4E741AD66CC}" destId="{BE30632A-104B-4999-9257-C6F2CCA00F21}" srcOrd="0" destOrd="0" presId="urn:microsoft.com/office/officeart/2005/8/layout/hierarchy3"/>
    <dgm:cxn modelId="{DFDAD20A-41F8-453C-B25D-FB564AF7CB4C}" type="presOf" srcId="{70017822-BC2C-4930-AED4-8B16B5EA628F}" destId="{ADC78E86-5DF5-4E5B-8F0C-D101182FE2FB}" srcOrd="0" destOrd="0" presId="urn:microsoft.com/office/officeart/2005/8/layout/hierarchy3"/>
    <dgm:cxn modelId="{D4AF4010-7A9C-4186-9D91-962103BD303F}" type="presOf" srcId="{4CF85A6C-13B4-409C-A505-E36FD6BFB52F}" destId="{F6776C0E-C4B9-418A-8B81-5068C197BAE5}" srcOrd="0" destOrd="0" presId="urn:microsoft.com/office/officeart/2005/8/layout/hierarchy3"/>
    <dgm:cxn modelId="{61009B14-BF83-44FB-8DEB-E93BF951F2F7}" srcId="{5E848BC7-AADB-465C-B81C-62B013237EC2}" destId="{4CF85A6C-13B4-409C-A505-E36FD6BFB52F}" srcOrd="2" destOrd="0" parTransId="{D51BFB6A-D27A-4520-9532-BB77947A45A3}" sibTransId="{52EF0E7C-BC7F-4929-B04F-E76B09983C85}"/>
    <dgm:cxn modelId="{C4825418-5242-4E71-94CD-BCF266B5867A}" srcId="{906D1205-3F35-4750-BB24-AD3A8D31E859}" destId="{6F671AE0-E81C-4A97-8314-0831D35CB54C}" srcOrd="0" destOrd="0" parTransId="{61E6DB13-41C4-4B8E-A528-E4E741AD66CC}" sibTransId="{787B4685-C545-429B-9B34-B2341AD42540}"/>
    <dgm:cxn modelId="{29FAAE25-3705-40D7-9899-6BFE3BB1C41A}" srcId="{FF9181AF-63BA-4B3B-887E-2F61DA032CDF}" destId="{906D1205-3F35-4750-BB24-AD3A8D31E859}" srcOrd="2" destOrd="0" parTransId="{214AE515-DC50-4154-8621-06679C954965}" sibTransId="{DC9ED400-677A-49CF-ABE3-2D91206AA48A}"/>
    <dgm:cxn modelId="{DBD4EC27-7F3F-4A89-8672-BADEF46E4E4A}" type="presOf" srcId="{FF9181AF-63BA-4B3B-887E-2F61DA032CDF}" destId="{2F3D968C-305E-42B2-AD10-13F3E48A2CF3}" srcOrd="0" destOrd="0" presId="urn:microsoft.com/office/officeart/2005/8/layout/hierarchy3"/>
    <dgm:cxn modelId="{3EADBC29-402A-4CF5-A159-CA357935A721}" type="presOf" srcId="{718F7E6F-9BA7-406B-BECF-04ED75C2A93A}" destId="{28374381-B891-405B-B36C-223E132D400E}" srcOrd="0" destOrd="0" presId="urn:microsoft.com/office/officeart/2005/8/layout/hierarchy3"/>
    <dgm:cxn modelId="{489F6C37-C09F-4704-B58B-D4B0821AD13A}" type="presOf" srcId="{9152D09C-61B3-4D4A-905F-DD46DCF46623}" destId="{36226485-FE96-479E-A8FC-55FC592D61EA}" srcOrd="0" destOrd="0" presId="urn:microsoft.com/office/officeart/2005/8/layout/hierarchy3"/>
    <dgm:cxn modelId="{214FBC3B-807C-4E8D-A782-D6790064039A}" srcId="{5E848BC7-AADB-465C-B81C-62B013237EC2}" destId="{A37CA251-9DB3-432D-8298-5A28818F02F4}" srcOrd="1" destOrd="0" parTransId="{0A1E612F-0EDC-4985-AE25-6EA881A9E327}" sibTransId="{7689DB5C-1B28-4AA5-9A8B-2D231E7A1EF3}"/>
    <dgm:cxn modelId="{2DEAF13D-9F16-49A7-BE3F-91EA3301D47C}" type="presOf" srcId="{E4BA8361-F3A8-4700-8C55-2376F48B7C35}" destId="{8854D187-AA3F-4679-9155-7D1A502EE511}" srcOrd="0" destOrd="0" presId="urn:microsoft.com/office/officeart/2005/8/layout/hierarchy3"/>
    <dgm:cxn modelId="{F590D35E-C828-4138-841E-E39A9D7EFEFA}" type="presOf" srcId="{6B1B7088-3CE9-4129-8560-AB22A419CEA9}" destId="{4AB8483C-F95B-440F-AFB5-5991F95FBAFD}" srcOrd="0" destOrd="0" presId="urn:microsoft.com/office/officeart/2005/8/layout/hierarchy3"/>
    <dgm:cxn modelId="{7DF05B61-A05B-4A6B-9663-A896D261EC2B}" type="presOf" srcId="{F3A3701A-3A6A-44BA-90DB-7F269FECBC91}" destId="{5CB842F8-F2E7-4FC5-B27B-D50DF2FDF1A7}" srcOrd="0" destOrd="0" presId="urn:microsoft.com/office/officeart/2005/8/layout/hierarchy3"/>
    <dgm:cxn modelId="{176AE761-AE44-4D4C-A137-6E5AF63169CA}" srcId="{FF9181AF-63BA-4B3B-887E-2F61DA032CDF}" destId="{42404BF9-4CA5-46B5-AB4D-02135B70DD7B}" srcOrd="0" destOrd="0" parTransId="{A5EF0FDD-D472-4080-B1BC-1797D05B1AFE}" sibTransId="{D4F3628F-2D92-4BED-BB2B-F9EC5695B5C2}"/>
    <dgm:cxn modelId="{EBE39969-AEAB-4A50-9A63-495AB9EBCBD9}" type="presOf" srcId="{82CD380F-9315-4E30-BC83-99EE93783648}" destId="{9103ECED-6A51-4B4D-9C25-B8E7F9834E4A}" srcOrd="0" destOrd="0" presId="urn:microsoft.com/office/officeart/2005/8/layout/hierarchy3"/>
    <dgm:cxn modelId="{1556174F-2C91-4C43-A52B-3B24992887AE}" type="presOf" srcId="{42404BF9-4CA5-46B5-AB4D-02135B70DD7B}" destId="{93B9FD93-745B-406B-9665-EC8A8DD932A3}" srcOrd="1" destOrd="0" presId="urn:microsoft.com/office/officeart/2005/8/layout/hierarchy3"/>
    <dgm:cxn modelId="{9F1CD371-56F8-49AB-8502-1E9A9586E716}" srcId="{42404BF9-4CA5-46B5-AB4D-02135B70DD7B}" destId="{6B1B7088-3CE9-4129-8560-AB22A419CEA9}" srcOrd="0" destOrd="0" parTransId="{99074A23-B6B0-4558-BDCD-D24A0754953C}" sibTransId="{254F1532-5172-49AD-A4F1-51DB0BC9C489}"/>
    <dgm:cxn modelId="{49F34C72-EE86-46FA-A16B-5F4BFF0674A3}" type="presOf" srcId="{177FEA8E-B6D5-4E05-A0AA-EC2615545C17}" destId="{35EC0FA7-00B7-43F5-A1D1-AFCA42CC797B}" srcOrd="0" destOrd="0" presId="urn:microsoft.com/office/officeart/2005/8/layout/hierarchy3"/>
    <dgm:cxn modelId="{1D69AE79-260E-499F-A655-C53ECA51ECE3}" type="presOf" srcId="{906D1205-3F35-4750-BB24-AD3A8D31E859}" destId="{A0154C30-CE59-45E1-83A4-88BE8F353DA3}" srcOrd="0" destOrd="0" presId="urn:microsoft.com/office/officeart/2005/8/layout/hierarchy3"/>
    <dgm:cxn modelId="{3CA4997B-4327-49C9-84F0-00E62ADA04E2}" type="presOf" srcId="{1E041EF9-2C2C-48AF-9708-39AE1EC184D3}" destId="{09313E26-C80A-4889-86B6-F03455CC94BC}" srcOrd="0" destOrd="0" presId="urn:microsoft.com/office/officeart/2005/8/layout/hierarchy3"/>
    <dgm:cxn modelId="{CF0F7B85-04E1-49F0-B6D1-B9459AA28701}" srcId="{FF9181AF-63BA-4B3B-887E-2F61DA032CDF}" destId="{5E848BC7-AADB-465C-B81C-62B013237EC2}" srcOrd="1" destOrd="0" parTransId="{106AA8F4-A2F4-44F5-83F1-583C6E6B198B}" sibTransId="{6B026127-43F8-4ABA-8463-7C4D31C33D77}"/>
    <dgm:cxn modelId="{40B02E86-CFD0-49D1-AE6E-016DD87BFC5E}" type="presOf" srcId="{C1C54F30-EF29-4664-A521-E678BE76CC2E}" destId="{20550E8C-9A80-481C-ACAB-C9F146058ECC}" srcOrd="0" destOrd="0" presId="urn:microsoft.com/office/officeart/2005/8/layout/hierarchy3"/>
    <dgm:cxn modelId="{618FF08B-48F9-4184-8512-7543F6C42B5E}" srcId="{42404BF9-4CA5-46B5-AB4D-02135B70DD7B}" destId="{E4BA8361-F3A8-4700-8C55-2376F48B7C35}" srcOrd="4" destOrd="0" parTransId="{C1C54F30-EF29-4664-A521-E678BE76CC2E}" sibTransId="{5AA7CEDB-8798-43A4-931F-55A6A63175F6}"/>
    <dgm:cxn modelId="{9B26878F-50D9-4252-9A9D-94A283ED98AD}" type="presOf" srcId="{906D1205-3F35-4750-BB24-AD3A8D31E859}" destId="{145A6587-86D4-412B-95A7-FD7CA04C56BB}" srcOrd="1" destOrd="0" presId="urn:microsoft.com/office/officeart/2005/8/layout/hierarchy3"/>
    <dgm:cxn modelId="{6BC8B391-9F68-47A1-87B2-AE0887AD14C5}" type="presOf" srcId="{5E848BC7-AADB-465C-B81C-62B013237EC2}" destId="{6FD777E6-6F33-4A25-8531-C8D4A0BB10AF}" srcOrd="1" destOrd="0" presId="urn:microsoft.com/office/officeart/2005/8/layout/hierarchy3"/>
    <dgm:cxn modelId="{A6BAA598-D913-4E24-A014-42D66ED2E4BF}" srcId="{906D1205-3F35-4750-BB24-AD3A8D31E859}" destId="{718F7E6F-9BA7-406B-BECF-04ED75C2A93A}" srcOrd="1" destOrd="0" parTransId="{1E041EF9-2C2C-48AF-9708-39AE1EC184D3}" sibTransId="{E2FEF0AC-66D9-4041-B05D-7F672FB0FEAC}"/>
    <dgm:cxn modelId="{7D1B4D9F-0AE2-4867-ABAF-4AF724C0534D}" srcId="{42404BF9-4CA5-46B5-AB4D-02135B70DD7B}" destId="{177FEA8E-B6D5-4E05-A0AA-EC2615545C17}" srcOrd="1" destOrd="0" parTransId="{DEF4265A-6FFE-4421-8635-0B0AE8A8B0E2}" sibTransId="{AE94BD50-CC95-4618-AF75-2FDCEC9189B0}"/>
    <dgm:cxn modelId="{1A05B2A3-B82C-41FA-A4E7-ECE61E00DAEF}" type="presOf" srcId="{99074A23-B6B0-4558-BDCD-D24A0754953C}" destId="{D131F741-F946-418B-8713-61CF8C97C70A}" srcOrd="0" destOrd="0" presId="urn:microsoft.com/office/officeart/2005/8/layout/hierarchy3"/>
    <dgm:cxn modelId="{027A91A5-BFEA-40A5-BEA3-CBB71B6C1300}" type="presOf" srcId="{DEF4265A-6FFE-4421-8635-0B0AE8A8B0E2}" destId="{1FB997DB-EA3C-44F8-9598-55FF46D3F692}" srcOrd="0" destOrd="0" presId="urn:microsoft.com/office/officeart/2005/8/layout/hierarchy3"/>
    <dgm:cxn modelId="{B92497A8-2C48-4863-BF5D-BDEA48D22130}" srcId="{42404BF9-4CA5-46B5-AB4D-02135B70DD7B}" destId="{9152D09C-61B3-4D4A-905F-DD46DCF46623}" srcOrd="3" destOrd="0" parTransId="{70017822-BC2C-4930-AED4-8B16B5EA628F}" sibTransId="{7E7634AA-9FAD-459E-80FB-849C0E3FD794}"/>
    <dgm:cxn modelId="{947C1BB1-43ED-4D99-94BD-501380A88466}" type="presOf" srcId="{42404BF9-4CA5-46B5-AB4D-02135B70DD7B}" destId="{37DABDF3-7790-42E8-A502-85AE8C391D68}" srcOrd="0" destOrd="0" presId="urn:microsoft.com/office/officeart/2005/8/layout/hierarchy3"/>
    <dgm:cxn modelId="{9985B8CA-6A84-4D76-B189-3093341EEB54}" type="presOf" srcId="{6F671AE0-E81C-4A97-8314-0831D35CB54C}" destId="{007155AD-84B0-4CFC-9101-7F95969BC589}" srcOrd="0" destOrd="0" presId="urn:microsoft.com/office/officeart/2005/8/layout/hierarchy3"/>
    <dgm:cxn modelId="{6C22BBD0-697D-4FDF-9A2E-BC6EFA66351D}" type="presOf" srcId="{0A1E612F-0EDC-4985-AE25-6EA881A9E327}" destId="{569B8FCE-7578-4570-8D96-DA1EF723BC3D}" srcOrd="0" destOrd="0" presId="urn:microsoft.com/office/officeart/2005/8/layout/hierarchy3"/>
    <dgm:cxn modelId="{D87964E1-1AD1-4A85-9005-3A59F1868E82}" srcId="{42404BF9-4CA5-46B5-AB4D-02135B70DD7B}" destId="{04686998-59F5-4C24-A551-1266311BD615}" srcOrd="2" destOrd="0" parTransId="{0547B5A5-20DF-4F1D-BDC4-5B32D47D1697}" sibTransId="{7E48BDAC-CD77-43EF-A6CF-7642CBE6A8D2}"/>
    <dgm:cxn modelId="{2927D0ED-644F-4A6B-8886-9087BC0BF1D5}" type="presOf" srcId="{D51BFB6A-D27A-4520-9532-BB77947A45A3}" destId="{3DEB4D56-485F-4AFF-A413-A8E4617BB560}" srcOrd="0" destOrd="0" presId="urn:microsoft.com/office/officeart/2005/8/layout/hierarchy3"/>
    <dgm:cxn modelId="{0F80B1EF-8509-4E3E-8E66-8B0D9CD4902B}" type="presOf" srcId="{0547B5A5-20DF-4F1D-BDC4-5B32D47D1697}" destId="{393A4C1E-B23B-49F0-B6C8-86F6556531A3}" srcOrd="0" destOrd="0" presId="urn:microsoft.com/office/officeart/2005/8/layout/hierarchy3"/>
    <dgm:cxn modelId="{9843DEEF-8385-4E7F-BA1B-99E54970C697}" type="presOf" srcId="{A37CA251-9DB3-432D-8298-5A28818F02F4}" destId="{B7274A6E-DDF3-4465-942A-A8D1BA0B8E4F}" srcOrd="0" destOrd="0" presId="urn:microsoft.com/office/officeart/2005/8/layout/hierarchy3"/>
    <dgm:cxn modelId="{05A01FF6-DDF8-43B4-A840-8DA570600E0D}" srcId="{5E848BC7-AADB-465C-B81C-62B013237EC2}" destId="{F3A3701A-3A6A-44BA-90DB-7F269FECBC91}" srcOrd="0" destOrd="0" parTransId="{82CD380F-9315-4E30-BC83-99EE93783648}" sibTransId="{A85B7A26-11E4-4596-A8FF-B3BA3BD334D4}"/>
    <dgm:cxn modelId="{C10109F7-7EEF-45D6-8DAE-7BA9F00B6FCC}" type="presOf" srcId="{04686998-59F5-4C24-A551-1266311BD615}" destId="{EB52F3F6-93E3-4271-AD63-2BA5346A094D}" srcOrd="0" destOrd="0" presId="urn:microsoft.com/office/officeart/2005/8/layout/hierarchy3"/>
    <dgm:cxn modelId="{C9FE48F9-59F4-41F8-A697-21B6BA8F4CCE}" type="presOf" srcId="{5E848BC7-AADB-465C-B81C-62B013237EC2}" destId="{C328892C-73CF-426A-BFF3-49FB1D68622F}" srcOrd="0" destOrd="0" presId="urn:microsoft.com/office/officeart/2005/8/layout/hierarchy3"/>
    <dgm:cxn modelId="{734FA344-D56C-4296-A84F-3C8B26086399}" type="presParOf" srcId="{2F3D968C-305E-42B2-AD10-13F3E48A2CF3}" destId="{F3154705-6CB8-4F69-BC73-F2D3F5906C69}" srcOrd="0" destOrd="0" presId="urn:microsoft.com/office/officeart/2005/8/layout/hierarchy3"/>
    <dgm:cxn modelId="{45060937-5DA0-4311-BD8F-CEDC7199DFEF}" type="presParOf" srcId="{F3154705-6CB8-4F69-BC73-F2D3F5906C69}" destId="{2222F284-8B28-44AD-8DAF-8864D2C5434C}" srcOrd="0" destOrd="0" presId="urn:microsoft.com/office/officeart/2005/8/layout/hierarchy3"/>
    <dgm:cxn modelId="{664FB345-EA2B-41AE-B026-E1D0D4593385}" type="presParOf" srcId="{2222F284-8B28-44AD-8DAF-8864D2C5434C}" destId="{37DABDF3-7790-42E8-A502-85AE8C391D68}" srcOrd="0" destOrd="0" presId="urn:microsoft.com/office/officeart/2005/8/layout/hierarchy3"/>
    <dgm:cxn modelId="{98E9AD0B-C474-4F4D-87F5-FB5AAF84665D}" type="presParOf" srcId="{2222F284-8B28-44AD-8DAF-8864D2C5434C}" destId="{93B9FD93-745B-406B-9665-EC8A8DD932A3}" srcOrd="1" destOrd="0" presId="urn:microsoft.com/office/officeart/2005/8/layout/hierarchy3"/>
    <dgm:cxn modelId="{33A7E765-C5A5-4A1B-B16F-54002A074401}" type="presParOf" srcId="{F3154705-6CB8-4F69-BC73-F2D3F5906C69}" destId="{E15D80C2-D167-46E0-B2AE-7EE3884BDE67}" srcOrd="1" destOrd="0" presId="urn:microsoft.com/office/officeart/2005/8/layout/hierarchy3"/>
    <dgm:cxn modelId="{6B95E6BF-A7C1-49B1-BB24-ACBB5E9DAC7A}" type="presParOf" srcId="{E15D80C2-D167-46E0-B2AE-7EE3884BDE67}" destId="{D131F741-F946-418B-8713-61CF8C97C70A}" srcOrd="0" destOrd="0" presId="urn:microsoft.com/office/officeart/2005/8/layout/hierarchy3"/>
    <dgm:cxn modelId="{24C423DE-1D5E-4A24-8A13-5C6E68DD5588}" type="presParOf" srcId="{E15D80C2-D167-46E0-B2AE-7EE3884BDE67}" destId="{4AB8483C-F95B-440F-AFB5-5991F95FBAFD}" srcOrd="1" destOrd="0" presId="urn:microsoft.com/office/officeart/2005/8/layout/hierarchy3"/>
    <dgm:cxn modelId="{A6BCA3D4-A105-4D12-8279-9375C01291C6}" type="presParOf" srcId="{E15D80C2-D167-46E0-B2AE-7EE3884BDE67}" destId="{1FB997DB-EA3C-44F8-9598-55FF46D3F692}" srcOrd="2" destOrd="0" presId="urn:microsoft.com/office/officeart/2005/8/layout/hierarchy3"/>
    <dgm:cxn modelId="{59B2B6C1-302B-49CA-BC32-32D8585178FB}" type="presParOf" srcId="{E15D80C2-D167-46E0-B2AE-7EE3884BDE67}" destId="{35EC0FA7-00B7-43F5-A1D1-AFCA42CC797B}" srcOrd="3" destOrd="0" presId="urn:microsoft.com/office/officeart/2005/8/layout/hierarchy3"/>
    <dgm:cxn modelId="{8B8C194D-C1F7-404A-B6C1-CF889417C680}" type="presParOf" srcId="{E15D80C2-D167-46E0-B2AE-7EE3884BDE67}" destId="{393A4C1E-B23B-49F0-B6C8-86F6556531A3}" srcOrd="4" destOrd="0" presId="urn:microsoft.com/office/officeart/2005/8/layout/hierarchy3"/>
    <dgm:cxn modelId="{9A528FAE-AED3-4976-82B1-AB144B7D6473}" type="presParOf" srcId="{E15D80C2-D167-46E0-B2AE-7EE3884BDE67}" destId="{EB52F3F6-93E3-4271-AD63-2BA5346A094D}" srcOrd="5" destOrd="0" presId="urn:microsoft.com/office/officeart/2005/8/layout/hierarchy3"/>
    <dgm:cxn modelId="{1E1752CC-EDF9-414A-B450-706FCEEC4018}" type="presParOf" srcId="{E15D80C2-D167-46E0-B2AE-7EE3884BDE67}" destId="{ADC78E86-5DF5-4E5B-8F0C-D101182FE2FB}" srcOrd="6" destOrd="0" presId="urn:microsoft.com/office/officeart/2005/8/layout/hierarchy3"/>
    <dgm:cxn modelId="{ED8AD06F-834A-41C4-A380-81725EC9EF52}" type="presParOf" srcId="{E15D80C2-D167-46E0-B2AE-7EE3884BDE67}" destId="{36226485-FE96-479E-A8FC-55FC592D61EA}" srcOrd="7" destOrd="0" presId="urn:microsoft.com/office/officeart/2005/8/layout/hierarchy3"/>
    <dgm:cxn modelId="{A6371B83-2685-48AE-BC76-D419B4E35546}" type="presParOf" srcId="{E15D80C2-D167-46E0-B2AE-7EE3884BDE67}" destId="{20550E8C-9A80-481C-ACAB-C9F146058ECC}" srcOrd="8" destOrd="0" presId="urn:microsoft.com/office/officeart/2005/8/layout/hierarchy3"/>
    <dgm:cxn modelId="{5EC5DF8D-E528-4597-A06B-617736005CCB}" type="presParOf" srcId="{E15D80C2-D167-46E0-B2AE-7EE3884BDE67}" destId="{8854D187-AA3F-4679-9155-7D1A502EE511}" srcOrd="9" destOrd="0" presId="urn:microsoft.com/office/officeart/2005/8/layout/hierarchy3"/>
    <dgm:cxn modelId="{664EFD50-885F-4674-B5A7-018A0F384C42}" type="presParOf" srcId="{2F3D968C-305E-42B2-AD10-13F3E48A2CF3}" destId="{E2F870EE-1A45-4ABF-8334-868BB3B1999B}" srcOrd="1" destOrd="0" presId="urn:microsoft.com/office/officeart/2005/8/layout/hierarchy3"/>
    <dgm:cxn modelId="{8F93D5FC-7971-44BF-9432-3F2940CAA102}" type="presParOf" srcId="{E2F870EE-1A45-4ABF-8334-868BB3B1999B}" destId="{49AED89E-936B-43D0-AB8D-E419B74854AD}" srcOrd="0" destOrd="0" presId="urn:microsoft.com/office/officeart/2005/8/layout/hierarchy3"/>
    <dgm:cxn modelId="{E2092046-DD46-48A0-9BA8-7CE2687748CD}" type="presParOf" srcId="{49AED89E-936B-43D0-AB8D-E419B74854AD}" destId="{C328892C-73CF-426A-BFF3-49FB1D68622F}" srcOrd="0" destOrd="0" presId="urn:microsoft.com/office/officeart/2005/8/layout/hierarchy3"/>
    <dgm:cxn modelId="{546DE3B6-D5BD-40F6-89FF-55F3A12CD95E}" type="presParOf" srcId="{49AED89E-936B-43D0-AB8D-E419B74854AD}" destId="{6FD777E6-6F33-4A25-8531-C8D4A0BB10AF}" srcOrd="1" destOrd="0" presId="urn:microsoft.com/office/officeart/2005/8/layout/hierarchy3"/>
    <dgm:cxn modelId="{EB9422BC-DAD2-4A4C-A7DC-F4F95F55E77D}" type="presParOf" srcId="{E2F870EE-1A45-4ABF-8334-868BB3B1999B}" destId="{19B7931C-59AD-4B65-98E7-C69EF5C310D1}" srcOrd="1" destOrd="0" presId="urn:microsoft.com/office/officeart/2005/8/layout/hierarchy3"/>
    <dgm:cxn modelId="{A67C6A7A-D714-495D-BC21-D758727D69B8}" type="presParOf" srcId="{19B7931C-59AD-4B65-98E7-C69EF5C310D1}" destId="{9103ECED-6A51-4B4D-9C25-B8E7F9834E4A}" srcOrd="0" destOrd="0" presId="urn:microsoft.com/office/officeart/2005/8/layout/hierarchy3"/>
    <dgm:cxn modelId="{8856DD5B-4072-4F2F-A31D-343013E26289}" type="presParOf" srcId="{19B7931C-59AD-4B65-98E7-C69EF5C310D1}" destId="{5CB842F8-F2E7-4FC5-B27B-D50DF2FDF1A7}" srcOrd="1" destOrd="0" presId="urn:microsoft.com/office/officeart/2005/8/layout/hierarchy3"/>
    <dgm:cxn modelId="{BDA98D1B-8F87-419C-BB13-3B694D853BAB}" type="presParOf" srcId="{19B7931C-59AD-4B65-98E7-C69EF5C310D1}" destId="{569B8FCE-7578-4570-8D96-DA1EF723BC3D}" srcOrd="2" destOrd="0" presId="urn:microsoft.com/office/officeart/2005/8/layout/hierarchy3"/>
    <dgm:cxn modelId="{D48DDDD3-C6C0-496C-88BA-DAA1C7A549E0}" type="presParOf" srcId="{19B7931C-59AD-4B65-98E7-C69EF5C310D1}" destId="{B7274A6E-DDF3-4465-942A-A8D1BA0B8E4F}" srcOrd="3" destOrd="0" presId="urn:microsoft.com/office/officeart/2005/8/layout/hierarchy3"/>
    <dgm:cxn modelId="{6D925781-A8C0-4061-9459-FE09AB5FE898}" type="presParOf" srcId="{19B7931C-59AD-4B65-98E7-C69EF5C310D1}" destId="{3DEB4D56-485F-4AFF-A413-A8E4617BB560}" srcOrd="4" destOrd="0" presId="urn:microsoft.com/office/officeart/2005/8/layout/hierarchy3"/>
    <dgm:cxn modelId="{0A782596-336F-4ABD-8275-5104EE452658}" type="presParOf" srcId="{19B7931C-59AD-4B65-98E7-C69EF5C310D1}" destId="{F6776C0E-C4B9-418A-8B81-5068C197BAE5}" srcOrd="5" destOrd="0" presId="urn:microsoft.com/office/officeart/2005/8/layout/hierarchy3"/>
    <dgm:cxn modelId="{28934FF7-3A0D-4240-A17F-B542174DCD51}" type="presParOf" srcId="{2F3D968C-305E-42B2-AD10-13F3E48A2CF3}" destId="{CB6CA175-5FF8-479B-B849-B1E909B8A144}" srcOrd="2" destOrd="0" presId="urn:microsoft.com/office/officeart/2005/8/layout/hierarchy3"/>
    <dgm:cxn modelId="{F8049313-C779-4E3C-A4A5-A557FAAFA070}" type="presParOf" srcId="{CB6CA175-5FF8-479B-B849-B1E909B8A144}" destId="{1C09EFCA-4C3F-43A0-9EC8-D57BFD38B258}" srcOrd="0" destOrd="0" presId="urn:microsoft.com/office/officeart/2005/8/layout/hierarchy3"/>
    <dgm:cxn modelId="{D29D0139-CE5A-4851-A0C9-2E87B49D1E5D}" type="presParOf" srcId="{1C09EFCA-4C3F-43A0-9EC8-D57BFD38B258}" destId="{A0154C30-CE59-45E1-83A4-88BE8F353DA3}" srcOrd="0" destOrd="0" presId="urn:microsoft.com/office/officeart/2005/8/layout/hierarchy3"/>
    <dgm:cxn modelId="{DCBB2648-12C0-43E6-ABAA-83A1C13796EF}" type="presParOf" srcId="{1C09EFCA-4C3F-43A0-9EC8-D57BFD38B258}" destId="{145A6587-86D4-412B-95A7-FD7CA04C56BB}" srcOrd="1" destOrd="0" presId="urn:microsoft.com/office/officeart/2005/8/layout/hierarchy3"/>
    <dgm:cxn modelId="{BEEA7434-58EA-445E-8D7E-A2F81F554B59}" type="presParOf" srcId="{CB6CA175-5FF8-479B-B849-B1E909B8A144}" destId="{810935DF-5718-4F13-BFE4-F17A197B4BAA}" srcOrd="1" destOrd="0" presId="urn:microsoft.com/office/officeart/2005/8/layout/hierarchy3"/>
    <dgm:cxn modelId="{33DDF733-C556-40AA-ABCB-5E4F69206288}" type="presParOf" srcId="{810935DF-5718-4F13-BFE4-F17A197B4BAA}" destId="{BE30632A-104B-4999-9257-C6F2CCA00F21}" srcOrd="0" destOrd="0" presId="urn:microsoft.com/office/officeart/2005/8/layout/hierarchy3"/>
    <dgm:cxn modelId="{F0FD9530-2BAD-4C87-B956-EE3967F0FA6C}" type="presParOf" srcId="{810935DF-5718-4F13-BFE4-F17A197B4BAA}" destId="{007155AD-84B0-4CFC-9101-7F95969BC589}" srcOrd="1" destOrd="0" presId="urn:microsoft.com/office/officeart/2005/8/layout/hierarchy3"/>
    <dgm:cxn modelId="{95595C42-6B36-4229-85F1-C8D0F714AF14}" type="presParOf" srcId="{810935DF-5718-4F13-BFE4-F17A197B4BAA}" destId="{09313E26-C80A-4889-86B6-F03455CC94BC}" srcOrd="2" destOrd="0" presId="urn:microsoft.com/office/officeart/2005/8/layout/hierarchy3"/>
    <dgm:cxn modelId="{FB4A3A44-ACEC-4FB1-9941-8BF7E2ECA938}" type="presParOf" srcId="{810935DF-5718-4F13-BFE4-F17A197B4BAA}" destId="{28374381-B891-405B-B36C-223E132D400E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00959B-72AC-4AFF-909F-5D77C6B10F2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7B2566B-539C-4434-B917-F4F6BAD281F8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algn="ctr" rtl="0"/>
          <a:r>
            <a:rPr lang="ru-RU" dirty="0">
              <a:hlinkClick xmlns:r="http://schemas.openxmlformats.org/officeDocument/2006/relationships" r:id="rId1" action="ppaction://hlinksldjump"/>
            </a:rPr>
            <a:t>1. </a:t>
          </a:r>
          <a:r>
            <a:rPr lang="ru-RU" dirty="0" err="1">
              <a:hlinkClick xmlns:r="http://schemas.openxmlformats.org/officeDocument/2006/relationships" r:id="rId1" action="ppaction://hlinksldjump"/>
            </a:rPr>
            <a:t>Игротерапия</a:t>
          </a:r>
          <a:endParaRPr lang="ru-RU" dirty="0"/>
        </a:p>
      </dgm:t>
    </dgm:pt>
    <dgm:pt modelId="{355A2344-3F74-4A53-8509-347F7A108128}" type="parTrans" cxnId="{4B28AB94-7026-4607-BAF6-2FCA1DF1D512}">
      <dgm:prSet/>
      <dgm:spPr/>
      <dgm:t>
        <a:bodyPr/>
        <a:lstStyle/>
        <a:p>
          <a:endParaRPr lang="ru-RU"/>
        </a:p>
      </dgm:t>
    </dgm:pt>
    <dgm:pt modelId="{28E29311-CDC6-46DD-9CD0-E3A821DDC8AF}" type="sibTrans" cxnId="{4B28AB94-7026-4607-BAF6-2FCA1DF1D512}">
      <dgm:prSet/>
      <dgm:spPr/>
      <dgm:t>
        <a:bodyPr/>
        <a:lstStyle/>
        <a:p>
          <a:endParaRPr lang="ru-RU"/>
        </a:p>
      </dgm:t>
    </dgm:pt>
    <dgm:pt modelId="{45245DDB-2865-473E-901D-66C92D5951F1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algn="ctr" rtl="0"/>
          <a:r>
            <a:rPr lang="ru-RU" dirty="0">
              <a:hlinkClick xmlns:r="http://schemas.openxmlformats.org/officeDocument/2006/relationships" r:id="rId2" action="ppaction://hlinksldjump"/>
            </a:rPr>
            <a:t>2.Арт-терапия (Рисунки)</a:t>
          </a:r>
          <a:endParaRPr lang="ru-RU" dirty="0"/>
        </a:p>
      </dgm:t>
    </dgm:pt>
    <dgm:pt modelId="{77C63B6E-F52D-41CE-A29D-11C055B6B670}" type="parTrans" cxnId="{A22F3406-473E-42B4-BD79-D20EF97D8655}">
      <dgm:prSet/>
      <dgm:spPr/>
      <dgm:t>
        <a:bodyPr/>
        <a:lstStyle/>
        <a:p>
          <a:endParaRPr lang="ru-RU"/>
        </a:p>
      </dgm:t>
    </dgm:pt>
    <dgm:pt modelId="{BC547E23-D899-4E28-BBE0-4BAC487B0E07}" type="sibTrans" cxnId="{A22F3406-473E-42B4-BD79-D20EF97D8655}">
      <dgm:prSet/>
      <dgm:spPr/>
      <dgm:t>
        <a:bodyPr/>
        <a:lstStyle/>
        <a:p>
          <a:endParaRPr lang="ru-RU"/>
        </a:p>
      </dgm:t>
    </dgm:pt>
    <dgm:pt modelId="{B137D42B-B6E8-4025-8296-81BF76FA3D86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algn="ctr" rtl="0"/>
          <a:r>
            <a:rPr lang="ru-RU" dirty="0">
              <a:hlinkClick xmlns:r="http://schemas.openxmlformats.org/officeDocument/2006/relationships" r:id="rId3" action="ppaction://hlinksldjump"/>
            </a:rPr>
            <a:t>3. </a:t>
          </a:r>
          <a:r>
            <a:rPr lang="ru-RU" dirty="0" err="1">
              <a:hlinkClick xmlns:r="http://schemas.openxmlformats.org/officeDocument/2006/relationships" r:id="rId3" action="ppaction://hlinksldjump"/>
            </a:rPr>
            <a:t>Пескотерапия</a:t>
          </a:r>
          <a:endParaRPr lang="ru-RU" dirty="0"/>
        </a:p>
      </dgm:t>
    </dgm:pt>
    <dgm:pt modelId="{DEA7B856-617D-4AB3-ADEF-76E3CE987933}" type="parTrans" cxnId="{7B3D1449-5489-42CD-BF0A-E71D15DF9EB4}">
      <dgm:prSet/>
      <dgm:spPr/>
      <dgm:t>
        <a:bodyPr/>
        <a:lstStyle/>
        <a:p>
          <a:endParaRPr lang="ru-RU"/>
        </a:p>
      </dgm:t>
    </dgm:pt>
    <dgm:pt modelId="{C83D7D32-87CF-47BB-A2AA-474AD82CD37C}" type="sibTrans" cxnId="{7B3D1449-5489-42CD-BF0A-E71D15DF9EB4}">
      <dgm:prSet/>
      <dgm:spPr/>
      <dgm:t>
        <a:bodyPr/>
        <a:lstStyle/>
        <a:p>
          <a:endParaRPr lang="ru-RU"/>
        </a:p>
      </dgm:t>
    </dgm:pt>
    <dgm:pt modelId="{3C904395-E2DF-47B6-A301-30267117EDAA}" type="pres">
      <dgm:prSet presAssocID="{7400959B-72AC-4AFF-909F-5D77C6B10F24}" presName="linear" presStyleCnt="0">
        <dgm:presLayoutVars>
          <dgm:animLvl val="lvl"/>
          <dgm:resizeHandles val="exact"/>
        </dgm:presLayoutVars>
      </dgm:prSet>
      <dgm:spPr/>
    </dgm:pt>
    <dgm:pt modelId="{F7A944B3-4780-4A40-8CAD-B72EE4E51359}" type="pres">
      <dgm:prSet presAssocID="{E7B2566B-539C-4434-B917-F4F6BAD281F8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DE3E2B3-1501-47AD-8AD5-E105908DD97C}" type="pres">
      <dgm:prSet presAssocID="{28E29311-CDC6-46DD-9CD0-E3A821DDC8AF}" presName="spacer" presStyleCnt="0"/>
      <dgm:spPr/>
    </dgm:pt>
    <dgm:pt modelId="{788C67DB-DF88-4846-A6EF-CE424038276E}" type="pres">
      <dgm:prSet presAssocID="{45245DDB-2865-473E-901D-66C92D5951F1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3E6C71C-ABB1-4CAE-80D6-E73B8AFAAE48}" type="pres">
      <dgm:prSet presAssocID="{BC547E23-D899-4E28-BBE0-4BAC487B0E07}" presName="spacer" presStyleCnt="0"/>
      <dgm:spPr/>
    </dgm:pt>
    <dgm:pt modelId="{5A34062F-D553-441A-A8B0-B6A27DF69A6F}" type="pres">
      <dgm:prSet presAssocID="{B137D42B-B6E8-4025-8296-81BF76FA3D86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A22F3406-473E-42B4-BD79-D20EF97D8655}" srcId="{7400959B-72AC-4AFF-909F-5D77C6B10F24}" destId="{45245DDB-2865-473E-901D-66C92D5951F1}" srcOrd="1" destOrd="0" parTransId="{77C63B6E-F52D-41CE-A29D-11C055B6B670}" sibTransId="{BC547E23-D899-4E28-BBE0-4BAC487B0E07}"/>
    <dgm:cxn modelId="{FF9DB228-3ECF-48DF-ADAC-573AC726E6B3}" type="presOf" srcId="{7400959B-72AC-4AFF-909F-5D77C6B10F24}" destId="{3C904395-E2DF-47B6-A301-30267117EDAA}" srcOrd="0" destOrd="0" presId="urn:microsoft.com/office/officeart/2005/8/layout/vList2"/>
    <dgm:cxn modelId="{7B3D1449-5489-42CD-BF0A-E71D15DF9EB4}" srcId="{7400959B-72AC-4AFF-909F-5D77C6B10F24}" destId="{B137D42B-B6E8-4025-8296-81BF76FA3D86}" srcOrd="2" destOrd="0" parTransId="{DEA7B856-617D-4AB3-ADEF-76E3CE987933}" sibTransId="{C83D7D32-87CF-47BB-A2AA-474AD82CD37C}"/>
    <dgm:cxn modelId="{4B2D2C7A-FB8B-4A36-952B-D83EEFA75F2A}" type="presOf" srcId="{B137D42B-B6E8-4025-8296-81BF76FA3D86}" destId="{5A34062F-D553-441A-A8B0-B6A27DF69A6F}" srcOrd="0" destOrd="0" presId="urn:microsoft.com/office/officeart/2005/8/layout/vList2"/>
    <dgm:cxn modelId="{4B28AB94-7026-4607-BAF6-2FCA1DF1D512}" srcId="{7400959B-72AC-4AFF-909F-5D77C6B10F24}" destId="{E7B2566B-539C-4434-B917-F4F6BAD281F8}" srcOrd="0" destOrd="0" parTransId="{355A2344-3F74-4A53-8509-347F7A108128}" sibTransId="{28E29311-CDC6-46DD-9CD0-E3A821DDC8AF}"/>
    <dgm:cxn modelId="{03B3F2A0-1D10-49BF-A5D0-E76480615E2B}" type="presOf" srcId="{45245DDB-2865-473E-901D-66C92D5951F1}" destId="{788C67DB-DF88-4846-A6EF-CE424038276E}" srcOrd="0" destOrd="0" presId="urn:microsoft.com/office/officeart/2005/8/layout/vList2"/>
    <dgm:cxn modelId="{AE6BCEB5-E7FB-4F74-AFC1-58B6281F3A79}" type="presOf" srcId="{E7B2566B-539C-4434-B917-F4F6BAD281F8}" destId="{F7A944B3-4780-4A40-8CAD-B72EE4E51359}" srcOrd="0" destOrd="0" presId="urn:microsoft.com/office/officeart/2005/8/layout/vList2"/>
    <dgm:cxn modelId="{76762CA0-EF78-4489-8224-29DFE01F9B4E}" type="presParOf" srcId="{3C904395-E2DF-47B6-A301-30267117EDAA}" destId="{F7A944B3-4780-4A40-8CAD-B72EE4E51359}" srcOrd="0" destOrd="0" presId="urn:microsoft.com/office/officeart/2005/8/layout/vList2"/>
    <dgm:cxn modelId="{6F0357DA-526D-488E-9747-4AFF61444D48}" type="presParOf" srcId="{3C904395-E2DF-47B6-A301-30267117EDAA}" destId="{5DE3E2B3-1501-47AD-8AD5-E105908DD97C}" srcOrd="1" destOrd="0" presId="urn:microsoft.com/office/officeart/2005/8/layout/vList2"/>
    <dgm:cxn modelId="{7D78A258-18A6-4E10-AFD1-A2E48B2A42D7}" type="presParOf" srcId="{3C904395-E2DF-47B6-A301-30267117EDAA}" destId="{788C67DB-DF88-4846-A6EF-CE424038276E}" srcOrd="2" destOrd="0" presId="urn:microsoft.com/office/officeart/2005/8/layout/vList2"/>
    <dgm:cxn modelId="{0DFD0DC0-673D-4F7E-BD51-875B7608E867}" type="presParOf" srcId="{3C904395-E2DF-47B6-A301-30267117EDAA}" destId="{43E6C71C-ABB1-4CAE-80D6-E73B8AFAAE48}" srcOrd="3" destOrd="0" presId="urn:microsoft.com/office/officeart/2005/8/layout/vList2"/>
    <dgm:cxn modelId="{72DAABEB-1C21-4418-9783-8142F8E7D79E}" type="presParOf" srcId="{3C904395-E2DF-47B6-A301-30267117EDAA}" destId="{5A34062F-D553-441A-A8B0-B6A27DF69A6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F0FF118-2873-4B21-95F7-15FDA2A3A70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D310532-9DEB-4EC8-92FA-15F87E43149E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algn="ctr" rtl="0"/>
          <a:r>
            <a:rPr lang="ru-RU" dirty="0">
              <a:hlinkClick xmlns:r="http://schemas.openxmlformats.org/officeDocument/2006/relationships" r:id="rId1" action="ppaction://hlinksldjump"/>
            </a:rPr>
            <a:t>1. </a:t>
          </a:r>
          <a:r>
            <a:rPr lang="ru-RU" dirty="0" err="1">
              <a:hlinkClick xmlns:r="http://schemas.openxmlformats.org/officeDocument/2006/relationships" r:id="rId1" action="ppaction://hlinksldjump"/>
            </a:rPr>
            <a:t>Психогимнастика</a:t>
          </a:r>
          <a:r>
            <a:rPr lang="ru-RU" dirty="0">
              <a:hlinkClick xmlns:r="http://schemas.openxmlformats.org/officeDocument/2006/relationships" r:id="rId1" action="ppaction://hlinksldjump"/>
            </a:rPr>
            <a:t> </a:t>
          </a:r>
          <a:endParaRPr lang="ru-RU" dirty="0"/>
        </a:p>
      </dgm:t>
    </dgm:pt>
    <dgm:pt modelId="{7C8ED64F-C8C5-4482-882E-AFB3AF996BE9}" type="parTrans" cxnId="{25BBDB3A-848A-4E22-B9E7-CC17E1868D1C}">
      <dgm:prSet/>
      <dgm:spPr/>
      <dgm:t>
        <a:bodyPr/>
        <a:lstStyle/>
        <a:p>
          <a:endParaRPr lang="ru-RU"/>
        </a:p>
      </dgm:t>
    </dgm:pt>
    <dgm:pt modelId="{0C162519-9E3A-4A4E-8CB9-5C132426D929}" type="sibTrans" cxnId="{25BBDB3A-848A-4E22-B9E7-CC17E1868D1C}">
      <dgm:prSet/>
      <dgm:spPr/>
      <dgm:t>
        <a:bodyPr/>
        <a:lstStyle/>
        <a:p>
          <a:endParaRPr lang="ru-RU"/>
        </a:p>
      </dgm:t>
    </dgm:pt>
    <dgm:pt modelId="{5FBC4862-881D-43A0-8C3E-9E35DC2D732F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algn="ctr" rtl="0"/>
          <a:r>
            <a:rPr lang="ru-RU" dirty="0">
              <a:hlinkClick xmlns:r="http://schemas.openxmlformats.org/officeDocument/2006/relationships" r:id="rId2" action="ppaction://hlinksldjump"/>
            </a:rPr>
            <a:t>2. Использование нестандартного оборудования</a:t>
          </a:r>
          <a:endParaRPr lang="ru-RU" dirty="0"/>
        </a:p>
      </dgm:t>
    </dgm:pt>
    <dgm:pt modelId="{F6786479-F08F-41FF-B6E3-8DA770008E5C}" type="parTrans" cxnId="{F3316AD7-F3E6-44C3-B7DB-11BFC87FAEA1}">
      <dgm:prSet/>
      <dgm:spPr/>
      <dgm:t>
        <a:bodyPr/>
        <a:lstStyle/>
        <a:p>
          <a:endParaRPr lang="ru-RU"/>
        </a:p>
      </dgm:t>
    </dgm:pt>
    <dgm:pt modelId="{67BBA4AE-3F59-4357-9F57-C5D683D6FEEC}" type="sibTrans" cxnId="{F3316AD7-F3E6-44C3-B7DB-11BFC87FAEA1}">
      <dgm:prSet/>
      <dgm:spPr/>
      <dgm:t>
        <a:bodyPr/>
        <a:lstStyle/>
        <a:p>
          <a:endParaRPr lang="ru-RU"/>
        </a:p>
      </dgm:t>
    </dgm:pt>
    <dgm:pt modelId="{97B79E9F-76D3-4723-937A-3505DF426ABF}" type="pres">
      <dgm:prSet presAssocID="{BF0FF118-2873-4B21-95F7-15FDA2A3A704}" presName="linear" presStyleCnt="0">
        <dgm:presLayoutVars>
          <dgm:animLvl val="lvl"/>
          <dgm:resizeHandles val="exact"/>
        </dgm:presLayoutVars>
      </dgm:prSet>
      <dgm:spPr/>
    </dgm:pt>
    <dgm:pt modelId="{3F832B48-DCD0-47A8-8920-30C8FD36AEBE}" type="pres">
      <dgm:prSet presAssocID="{3D310532-9DEB-4EC8-92FA-15F87E43149E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A5E07BF4-47F5-421F-AF62-EC21B713E055}" type="pres">
      <dgm:prSet presAssocID="{0C162519-9E3A-4A4E-8CB9-5C132426D929}" presName="spacer" presStyleCnt="0"/>
      <dgm:spPr/>
    </dgm:pt>
    <dgm:pt modelId="{C3A95279-5A94-49CB-9103-541A7D568325}" type="pres">
      <dgm:prSet presAssocID="{5FBC4862-881D-43A0-8C3E-9E35DC2D732F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25BBDB3A-848A-4E22-B9E7-CC17E1868D1C}" srcId="{BF0FF118-2873-4B21-95F7-15FDA2A3A704}" destId="{3D310532-9DEB-4EC8-92FA-15F87E43149E}" srcOrd="0" destOrd="0" parTransId="{7C8ED64F-C8C5-4482-882E-AFB3AF996BE9}" sibTransId="{0C162519-9E3A-4A4E-8CB9-5C132426D929}"/>
    <dgm:cxn modelId="{F18016A8-6965-40F7-B398-1F4A1F866C23}" type="presOf" srcId="{5FBC4862-881D-43A0-8C3E-9E35DC2D732F}" destId="{C3A95279-5A94-49CB-9103-541A7D568325}" srcOrd="0" destOrd="0" presId="urn:microsoft.com/office/officeart/2005/8/layout/vList2"/>
    <dgm:cxn modelId="{91E793B0-A4FA-4F01-81F8-F366D09F6A85}" type="presOf" srcId="{3D310532-9DEB-4EC8-92FA-15F87E43149E}" destId="{3F832B48-DCD0-47A8-8920-30C8FD36AEBE}" srcOrd="0" destOrd="0" presId="urn:microsoft.com/office/officeart/2005/8/layout/vList2"/>
    <dgm:cxn modelId="{66CF22C4-D353-4E96-835B-216CD42F1716}" type="presOf" srcId="{BF0FF118-2873-4B21-95F7-15FDA2A3A704}" destId="{97B79E9F-76D3-4723-937A-3505DF426ABF}" srcOrd="0" destOrd="0" presId="urn:microsoft.com/office/officeart/2005/8/layout/vList2"/>
    <dgm:cxn modelId="{F3316AD7-F3E6-44C3-B7DB-11BFC87FAEA1}" srcId="{BF0FF118-2873-4B21-95F7-15FDA2A3A704}" destId="{5FBC4862-881D-43A0-8C3E-9E35DC2D732F}" srcOrd="1" destOrd="0" parTransId="{F6786479-F08F-41FF-B6E3-8DA770008E5C}" sibTransId="{67BBA4AE-3F59-4357-9F57-C5D683D6FEEC}"/>
    <dgm:cxn modelId="{B543AEB5-5CFA-4C60-88C8-10C4328C7E6A}" type="presParOf" srcId="{97B79E9F-76D3-4723-937A-3505DF426ABF}" destId="{3F832B48-DCD0-47A8-8920-30C8FD36AEBE}" srcOrd="0" destOrd="0" presId="urn:microsoft.com/office/officeart/2005/8/layout/vList2"/>
    <dgm:cxn modelId="{179371FF-B90B-4044-B26B-97A2D7E29B15}" type="presParOf" srcId="{97B79E9F-76D3-4723-937A-3505DF426ABF}" destId="{A5E07BF4-47F5-421F-AF62-EC21B713E055}" srcOrd="1" destOrd="0" presId="urn:microsoft.com/office/officeart/2005/8/layout/vList2"/>
    <dgm:cxn modelId="{CB2D584D-364D-4667-AF93-65CB7D269CD2}" type="presParOf" srcId="{97B79E9F-76D3-4723-937A-3505DF426ABF}" destId="{C3A95279-5A94-49CB-9103-541A7D56832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DABDF3-7790-42E8-A502-85AE8C391D68}">
      <dsp:nvSpPr>
        <dsp:cNvPr id="0" name=""/>
        <dsp:cNvSpPr/>
      </dsp:nvSpPr>
      <dsp:spPr>
        <a:xfrm>
          <a:off x="457239" y="284"/>
          <a:ext cx="2309275" cy="831873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>
              <a:hlinkClick xmlns:r="http://schemas.openxmlformats.org/officeDocument/2006/relationships" r:id=""/>
            </a:rPr>
            <a:t>1. Физкультурно-оздоровительные технологии в дошкольном образовании:</a:t>
          </a:r>
          <a:endParaRPr lang="ru-RU" sz="1200" b="1" kern="1200" dirty="0"/>
        </a:p>
      </dsp:txBody>
      <dsp:txXfrm>
        <a:off x="481604" y="24649"/>
        <a:ext cx="2260545" cy="783143"/>
      </dsp:txXfrm>
    </dsp:sp>
    <dsp:sp modelId="{D131F741-F946-418B-8713-61CF8C97C70A}">
      <dsp:nvSpPr>
        <dsp:cNvPr id="0" name=""/>
        <dsp:cNvSpPr/>
      </dsp:nvSpPr>
      <dsp:spPr>
        <a:xfrm>
          <a:off x="688166" y="832157"/>
          <a:ext cx="230927" cy="4415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1546"/>
              </a:lnTo>
              <a:lnTo>
                <a:pt x="230927" y="4415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B8483C-F95B-440F-AFB5-5991F95FBAFD}">
      <dsp:nvSpPr>
        <dsp:cNvPr id="0" name=""/>
        <dsp:cNvSpPr/>
      </dsp:nvSpPr>
      <dsp:spPr>
        <a:xfrm>
          <a:off x="919094" y="979339"/>
          <a:ext cx="1744161" cy="5887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>
              <a:hlinkClick xmlns:r="http://schemas.openxmlformats.org/officeDocument/2006/relationships" r:id=""/>
            </a:rPr>
            <a:t>Дыхательные упражнения</a:t>
          </a:r>
          <a:endParaRPr lang="ru-RU" sz="1600" kern="1200" dirty="0"/>
        </a:p>
      </dsp:txBody>
      <dsp:txXfrm>
        <a:off x="936337" y="996582"/>
        <a:ext cx="1709675" cy="554242"/>
      </dsp:txXfrm>
    </dsp:sp>
    <dsp:sp modelId="{1FB997DB-EA3C-44F8-9598-55FF46D3F692}">
      <dsp:nvSpPr>
        <dsp:cNvPr id="0" name=""/>
        <dsp:cNvSpPr/>
      </dsp:nvSpPr>
      <dsp:spPr>
        <a:xfrm>
          <a:off x="688166" y="832157"/>
          <a:ext cx="230927" cy="11774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7456"/>
              </a:lnTo>
              <a:lnTo>
                <a:pt x="230927" y="11774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C0FA7-00B7-43F5-A1D1-AFCA42CC797B}">
      <dsp:nvSpPr>
        <dsp:cNvPr id="0" name=""/>
        <dsp:cNvSpPr/>
      </dsp:nvSpPr>
      <dsp:spPr>
        <a:xfrm>
          <a:off x="919094" y="1715250"/>
          <a:ext cx="1694021" cy="5887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>
              <a:hlinkClick xmlns:r="http://schemas.openxmlformats.org/officeDocument/2006/relationships" r:id=""/>
            </a:rPr>
            <a:t>Релаксация</a:t>
          </a:r>
          <a:endParaRPr lang="ru-RU" sz="1600" kern="1200" dirty="0"/>
        </a:p>
      </dsp:txBody>
      <dsp:txXfrm>
        <a:off x="936337" y="1732493"/>
        <a:ext cx="1659535" cy="554242"/>
      </dsp:txXfrm>
    </dsp:sp>
    <dsp:sp modelId="{393A4C1E-B23B-49F0-B6C8-86F6556531A3}">
      <dsp:nvSpPr>
        <dsp:cNvPr id="0" name=""/>
        <dsp:cNvSpPr/>
      </dsp:nvSpPr>
      <dsp:spPr>
        <a:xfrm>
          <a:off x="688166" y="832157"/>
          <a:ext cx="230927" cy="19133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3367"/>
              </a:lnTo>
              <a:lnTo>
                <a:pt x="230927" y="19133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2F3F6-93E3-4271-AD63-2BA5346A094D}">
      <dsp:nvSpPr>
        <dsp:cNvPr id="0" name=""/>
        <dsp:cNvSpPr/>
      </dsp:nvSpPr>
      <dsp:spPr>
        <a:xfrm>
          <a:off x="919094" y="2451160"/>
          <a:ext cx="1744161" cy="5887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hlinkClick xmlns:r="http://schemas.openxmlformats.org/officeDocument/2006/relationships" r:id=""/>
            </a:rPr>
            <a:t>Физкультминутки</a:t>
          </a:r>
          <a:endParaRPr lang="ru-RU" sz="1600" kern="1200" dirty="0"/>
        </a:p>
      </dsp:txBody>
      <dsp:txXfrm>
        <a:off x="936337" y="2468403"/>
        <a:ext cx="1709675" cy="554242"/>
      </dsp:txXfrm>
    </dsp:sp>
    <dsp:sp modelId="{ADC78E86-5DF5-4E5B-8F0C-D101182FE2FB}">
      <dsp:nvSpPr>
        <dsp:cNvPr id="0" name=""/>
        <dsp:cNvSpPr/>
      </dsp:nvSpPr>
      <dsp:spPr>
        <a:xfrm>
          <a:off x="688166" y="832157"/>
          <a:ext cx="230927" cy="26492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49277"/>
              </a:lnTo>
              <a:lnTo>
                <a:pt x="230927" y="26492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226485-FE96-479E-A8FC-55FC592D61EA}">
      <dsp:nvSpPr>
        <dsp:cNvPr id="0" name=""/>
        <dsp:cNvSpPr/>
      </dsp:nvSpPr>
      <dsp:spPr>
        <a:xfrm>
          <a:off x="919094" y="3187070"/>
          <a:ext cx="1744161" cy="5887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hlinkClick xmlns:r="http://schemas.openxmlformats.org/officeDocument/2006/relationships" r:id=""/>
            </a:rPr>
            <a:t>Гимнастика для глаз</a:t>
          </a:r>
          <a:endParaRPr lang="ru-RU" sz="1600" kern="1200" dirty="0"/>
        </a:p>
      </dsp:txBody>
      <dsp:txXfrm>
        <a:off x="936337" y="3204313"/>
        <a:ext cx="1709675" cy="554242"/>
      </dsp:txXfrm>
    </dsp:sp>
    <dsp:sp modelId="{20550E8C-9A80-481C-ACAB-C9F146058ECC}">
      <dsp:nvSpPr>
        <dsp:cNvPr id="0" name=""/>
        <dsp:cNvSpPr/>
      </dsp:nvSpPr>
      <dsp:spPr>
        <a:xfrm>
          <a:off x="688166" y="832157"/>
          <a:ext cx="230927" cy="33851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85188"/>
              </a:lnTo>
              <a:lnTo>
                <a:pt x="230927" y="33851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54D187-AA3F-4679-9155-7D1A502EE511}">
      <dsp:nvSpPr>
        <dsp:cNvPr id="0" name=""/>
        <dsp:cNvSpPr/>
      </dsp:nvSpPr>
      <dsp:spPr>
        <a:xfrm>
          <a:off x="919094" y="3922981"/>
          <a:ext cx="1744161" cy="5887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>
              <a:hlinkClick xmlns:r="http://schemas.openxmlformats.org/officeDocument/2006/relationships" r:id=""/>
            </a:rPr>
            <a:t>Пальчиковая гимнастика</a:t>
          </a:r>
          <a:endParaRPr lang="ru-RU" sz="1600" kern="1200" dirty="0"/>
        </a:p>
      </dsp:txBody>
      <dsp:txXfrm>
        <a:off x="936337" y="3940224"/>
        <a:ext cx="1709675" cy="554242"/>
      </dsp:txXfrm>
    </dsp:sp>
    <dsp:sp modelId="{C328892C-73CF-426A-BFF3-49FB1D68622F}">
      <dsp:nvSpPr>
        <dsp:cNvPr id="0" name=""/>
        <dsp:cNvSpPr/>
      </dsp:nvSpPr>
      <dsp:spPr>
        <a:xfrm>
          <a:off x="3060878" y="284"/>
          <a:ext cx="2359788" cy="889550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>
              <a:hlinkClick xmlns:r="http://schemas.openxmlformats.org/officeDocument/2006/relationships" r:id=""/>
            </a:rPr>
            <a:t>2. Технологии обеспечения социально-психологического благополучия ребенка:</a:t>
          </a:r>
          <a:endParaRPr lang="ru-RU" sz="1200" b="1" kern="1200" dirty="0"/>
        </a:p>
      </dsp:txBody>
      <dsp:txXfrm>
        <a:off x="3086932" y="26338"/>
        <a:ext cx="2307680" cy="837442"/>
      </dsp:txXfrm>
    </dsp:sp>
    <dsp:sp modelId="{9103ECED-6A51-4B4D-9C25-B8E7F9834E4A}">
      <dsp:nvSpPr>
        <dsp:cNvPr id="0" name=""/>
        <dsp:cNvSpPr/>
      </dsp:nvSpPr>
      <dsp:spPr>
        <a:xfrm>
          <a:off x="3296857" y="889835"/>
          <a:ext cx="235978" cy="4415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1546"/>
              </a:lnTo>
              <a:lnTo>
                <a:pt x="235978" y="4415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B842F8-F2E7-4FC5-B27B-D50DF2FDF1A7}">
      <dsp:nvSpPr>
        <dsp:cNvPr id="0" name=""/>
        <dsp:cNvSpPr/>
      </dsp:nvSpPr>
      <dsp:spPr>
        <a:xfrm>
          <a:off x="3532836" y="1037017"/>
          <a:ext cx="1694011" cy="5887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 err="1"/>
            <a:t>Игротерапия</a:t>
          </a:r>
          <a:endParaRPr lang="ru-RU" sz="1600" kern="1200" dirty="0"/>
        </a:p>
      </dsp:txBody>
      <dsp:txXfrm>
        <a:off x="3550079" y="1054260"/>
        <a:ext cx="1659525" cy="554242"/>
      </dsp:txXfrm>
    </dsp:sp>
    <dsp:sp modelId="{569B8FCE-7578-4570-8D96-DA1EF723BC3D}">
      <dsp:nvSpPr>
        <dsp:cNvPr id="0" name=""/>
        <dsp:cNvSpPr/>
      </dsp:nvSpPr>
      <dsp:spPr>
        <a:xfrm>
          <a:off x="3296857" y="889835"/>
          <a:ext cx="235978" cy="11774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7456"/>
              </a:lnTo>
              <a:lnTo>
                <a:pt x="235978" y="11774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274A6E-DDF3-4465-942A-A8D1BA0B8E4F}">
      <dsp:nvSpPr>
        <dsp:cNvPr id="0" name=""/>
        <dsp:cNvSpPr/>
      </dsp:nvSpPr>
      <dsp:spPr>
        <a:xfrm>
          <a:off x="3532836" y="1772927"/>
          <a:ext cx="1694011" cy="5887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Рисунок</a:t>
          </a:r>
        </a:p>
      </dsp:txBody>
      <dsp:txXfrm>
        <a:off x="3550079" y="1790170"/>
        <a:ext cx="1659525" cy="554242"/>
      </dsp:txXfrm>
    </dsp:sp>
    <dsp:sp modelId="{3DEB4D56-485F-4AFF-A413-A8E4617BB560}">
      <dsp:nvSpPr>
        <dsp:cNvPr id="0" name=""/>
        <dsp:cNvSpPr/>
      </dsp:nvSpPr>
      <dsp:spPr>
        <a:xfrm>
          <a:off x="3296857" y="889835"/>
          <a:ext cx="235978" cy="19133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3367"/>
              </a:lnTo>
              <a:lnTo>
                <a:pt x="235978" y="19133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776C0E-C4B9-418A-8B81-5068C197BAE5}">
      <dsp:nvSpPr>
        <dsp:cNvPr id="0" name=""/>
        <dsp:cNvSpPr/>
      </dsp:nvSpPr>
      <dsp:spPr>
        <a:xfrm>
          <a:off x="3532836" y="2508838"/>
          <a:ext cx="1630598" cy="5887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 err="1"/>
            <a:t>Пескотерапия</a:t>
          </a:r>
          <a:endParaRPr lang="ru-RU" sz="1600" kern="1200" dirty="0"/>
        </a:p>
      </dsp:txBody>
      <dsp:txXfrm>
        <a:off x="3550079" y="2526081"/>
        <a:ext cx="1596112" cy="554242"/>
      </dsp:txXfrm>
    </dsp:sp>
    <dsp:sp modelId="{A0154C30-CE59-45E1-83A4-88BE8F353DA3}">
      <dsp:nvSpPr>
        <dsp:cNvPr id="0" name=""/>
        <dsp:cNvSpPr/>
      </dsp:nvSpPr>
      <dsp:spPr>
        <a:xfrm>
          <a:off x="5715031" y="284"/>
          <a:ext cx="2157371" cy="889539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>
              <a:hlinkClick xmlns:r="http://schemas.openxmlformats.org/officeDocument/2006/relationships" r:id=""/>
            </a:rPr>
            <a:t>3. Технологии коррекции поведения:</a:t>
          </a:r>
          <a:endParaRPr lang="ru-RU" sz="1200" b="1" kern="1200" dirty="0"/>
        </a:p>
      </dsp:txBody>
      <dsp:txXfrm>
        <a:off x="5741085" y="26338"/>
        <a:ext cx="2105263" cy="837431"/>
      </dsp:txXfrm>
    </dsp:sp>
    <dsp:sp modelId="{BE30632A-104B-4999-9257-C6F2CCA00F21}">
      <dsp:nvSpPr>
        <dsp:cNvPr id="0" name=""/>
        <dsp:cNvSpPr/>
      </dsp:nvSpPr>
      <dsp:spPr>
        <a:xfrm>
          <a:off x="5930768" y="889823"/>
          <a:ext cx="215737" cy="4415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1546"/>
              </a:lnTo>
              <a:lnTo>
                <a:pt x="215737" y="4415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7155AD-84B0-4CFC-9101-7F95969BC589}">
      <dsp:nvSpPr>
        <dsp:cNvPr id="0" name=""/>
        <dsp:cNvSpPr/>
      </dsp:nvSpPr>
      <dsp:spPr>
        <a:xfrm>
          <a:off x="6146505" y="1037005"/>
          <a:ext cx="1694011" cy="5887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 err="1"/>
            <a:t>Психогимнастика</a:t>
          </a:r>
          <a:r>
            <a:rPr lang="ru-RU" sz="1400" kern="1200" dirty="0"/>
            <a:t> </a:t>
          </a:r>
        </a:p>
      </dsp:txBody>
      <dsp:txXfrm>
        <a:off x="6163748" y="1054248"/>
        <a:ext cx="1659525" cy="554242"/>
      </dsp:txXfrm>
    </dsp:sp>
    <dsp:sp modelId="{09313E26-C80A-4889-86B6-F03455CC94BC}">
      <dsp:nvSpPr>
        <dsp:cNvPr id="0" name=""/>
        <dsp:cNvSpPr/>
      </dsp:nvSpPr>
      <dsp:spPr>
        <a:xfrm>
          <a:off x="5930768" y="889823"/>
          <a:ext cx="215737" cy="11774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7456"/>
              </a:lnTo>
              <a:lnTo>
                <a:pt x="215737" y="11774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374381-B891-405B-B36C-223E132D400E}">
      <dsp:nvSpPr>
        <dsp:cNvPr id="0" name=""/>
        <dsp:cNvSpPr/>
      </dsp:nvSpPr>
      <dsp:spPr>
        <a:xfrm>
          <a:off x="6146505" y="1772915"/>
          <a:ext cx="1667589" cy="5887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Нестандартное оборудование</a:t>
          </a:r>
        </a:p>
      </dsp:txBody>
      <dsp:txXfrm>
        <a:off x="6163748" y="1790158"/>
        <a:ext cx="1633103" cy="5542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A944B3-4780-4A40-8CAD-B72EE4E51359}">
      <dsp:nvSpPr>
        <dsp:cNvPr id="0" name=""/>
        <dsp:cNvSpPr/>
      </dsp:nvSpPr>
      <dsp:spPr>
        <a:xfrm>
          <a:off x="0" y="9246"/>
          <a:ext cx="8229600" cy="1391130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80" tIns="220980" rIns="220980" bIns="220980" numCol="1" spcCol="1270" anchor="ctr" anchorCtr="0">
          <a:noAutofit/>
        </a:bodyPr>
        <a:lstStyle/>
        <a:p>
          <a:pPr marL="0" lvl="0" indent="0" algn="ctr" defTabSz="2578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5800" kern="1200" dirty="0">
              <a:hlinkClick xmlns:r="http://schemas.openxmlformats.org/officeDocument/2006/relationships" r:id=""/>
            </a:rPr>
            <a:t>1. </a:t>
          </a:r>
          <a:r>
            <a:rPr lang="ru-RU" sz="5800" kern="1200" dirty="0" err="1">
              <a:hlinkClick xmlns:r="http://schemas.openxmlformats.org/officeDocument/2006/relationships" r:id=""/>
            </a:rPr>
            <a:t>Игротерапия</a:t>
          </a:r>
          <a:endParaRPr lang="ru-RU" sz="5800" kern="1200" dirty="0"/>
        </a:p>
      </dsp:txBody>
      <dsp:txXfrm>
        <a:off x="67909" y="77155"/>
        <a:ext cx="8093782" cy="1255312"/>
      </dsp:txXfrm>
    </dsp:sp>
    <dsp:sp modelId="{788C67DB-DF88-4846-A6EF-CE424038276E}">
      <dsp:nvSpPr>
        <dsp:cNvPr id="0" name=""/>
        <dsp:cNvSpPr/>
      </dsp:nvSpPr>
      <dsp:spPr>
        <a:xfrm>
          <a:off x="0" y="1567416"/>
          <a:ext cx="8229600" cy="1391130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80" tIns="220980" rIns="220980" bIns="220980" numCol="1" spcCol="1270" anchor="ctr" anchorCtr="0">
          <a:noAutofit/>
        </a:bodyPr>
        <a:lstStyle/>
        <a:p>
          <a:pPr marL="0" lvl="0" indent="0" algn="ctr" defTabSz="2578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5800" kern="1200" dirty="0">
              <a:hlinkClick xmlns:r="http://schemas.openxmlformats.org/officeDocument/2006/relationships" r:id=""/>
            </a:rPr>
            <a:t>2.Арт-терапия (Рисунки)</a:t>
          </a:r>
          <a:endParaRPr lang="ru-RU" sz="5800" kern="1200" dirty="0"/>
        </a:p>
      </dsp:txBody>
      <dsp:txXfrm>
        <a:off x="67909" y="1635325"/>
        <a:ext cx="8093782" cy="1255312"/>
      </dsp:txXfrm>
    </dsp:sp>
    <dsp:sp modelId="{5A34062F-D553-441A-A8B0-B6A27DF69A6F}">
      <dsp:nvSpPr>
        <dsp:cNvPr id="0" name=""/>
        <dsp:cNvSpPr/>
      </dsp:nvSpPr>
      <dsp:spPr>
        <a:xfrm>
          <a:off x="0" y="3125586"/>
          <a:ext cx="8229600" cy="1391130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80" tIns="220980" rIns="220980" bIns="220980" numCol="1" spcCol="1270" anchor="ctr" anchorCtr="0">
          <a:noAutofit/>
        </a:bodyPr>
        <a:lstStyle/>
        <a:p>
          <a:pPr marL="0" lvl="0" indent="0" algn="ctr" defTabSz="2578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5800" kern="1200" dirty="0">
              <a:hlinkClick xmlns:r="http://schemas.openxmlformats.org/officeDocument/2006/relationships" r:id=""/>
            </a:rPr>
            <a:t>3. </a:t>
          </a:r>
          <a:r>
            <a:rPr lang="ru-RU" sz="5800" kern="1200" dirty="0" err="1">
              <a:hlinkClick xmlns:r="http://schemas.openxmlformats.org/officeDocument/2006/relationships" r:id=""/>
            </a:rPr>
            <a:t>Пескотерапия</a:t>
          </a:r>
          <a:endParaRPr lang="ru-RU" sz="5800" kern="1200" dirty="0"/>
        </a:p>
      </dsp:txBody>
      <dsp:txXfrm>
        <a:off x="67909" y="3193495"/>
        <a:ext cx="8093782" cy="12553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832B48-DCD0-47A8-8920-30C8FD36AEBE}">
      <dsp:nvSpPr>
        <dsp:cNvPr id="0" name=""/>
        <dsp:cNvSpPr/>
      </dsp:nvSpPr>
      <dsp:spPr>
        <a:xfrm>
          <a:off x="0" y="369384"/>
          <a:ext cx="8229600" cy="1827357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marL="0" lvl="0" indent="0" algn="ctr" defTabSz="2044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600" kern="1200" dirty="0">
              <a:hlinkClick xmlns:r="http://schemas.openxmlformats.org/officeDocument/2006/relationships" r:id=""/>
            </a:rPr>
            <a:t>1. </a:t>
          </a:r>
          <a:r>
            <a:rPr lang="ru-RU" sz="4600" kern="1200" dirty="0" err="1">
              <a:hlinkClick xmlns:r="http://schemas.openxmlformats.org/officeDocument/2006/relationships" r:id=""/>
            </a:rPr>
            <a:t>Психогимнастика</a:t>
          </a:r>
          <a:r>
            <a:rPr lang="ru-RU" sz="4600" kern="1200" dirty="0">
              <a:hlinkClick xmlns:r="http://schemas.openxmlformats.org/officeDocument/2006/relationships" r:id=""/>
            </a:rPr>
            <a:t> </a:t>
          </a:r>
          <a:endParaRPr lang="ru-RU" sz="4600" kern="1200" dirty="0"/>
        </a:p>
      </dsp:txBody>
      <dsp:txXfrm>
        <a:off x="89204" y="458588"/>
        <a:ext cx="8051192" cy="1648949"/>
      </dsp:txXfrm>
    </dsp:sp>
    <dsp:sp modelId="{C3A95279-5A94-49CB-9103-541A7D568325}">
      <dsp:nvSpPr>
        <dsp:cNvPr id="0" name=""/>
        <dsp:cNvSpPr/>
      </dsp:nvSpPr>
      <dsp:spPr>
        <a:xfrm>
          <a:off x="0" y="2329221"/>
          <a:ext cx="8229600" cy="1827357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marL="0" lvl="0" indent="0" algn="ctr" defTabSz="2044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600" kern="1200" dirty="0">
              <a:hlinkClick xmlns:r="http://schemas.openxmlformats.org/officeDocument/2006/relationships" r:id=""/>
            </a:rPr>
            <a:t>2. Использование нестандартного оборудования</a:t>
          </a:r>
          <a:endParaRPr lang="ru-RU" sz="4600" kern="1200" dirty="0"/>
        </a:p>
      </dsp:txBody>
      <dsp:txXfrm>
        <a:off x="89204" y="2418425"/>
        <a:ext cx="8051192" cy="16489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28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04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8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11.03.2022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549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11.03.2022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10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11.03.2022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190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11.03.2022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183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11.03.2022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578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11.03.2022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351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11.03.2022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5129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11.03.2022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336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78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11.03.2022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624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11.03.2022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9869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11.03.2022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6648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40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74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2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69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30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43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57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354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07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9"/>
            <a:ext cx="9143999" cy="68546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/>
              <a:pPr/>
              <a:t>11.03.2022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539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slide" Target="slide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slide" Target="slide10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slide" Target="slide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1340768"/>
            <a:ext cx="7772400" cy="309634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28575">
                  <a:solidFill>
                    <a:schemeClr val="accent4">
                      <a:lumMod val="75000"/>
                    </a:schemeClr>
                  </a:solidFill>
                </a:ln>
              </a:rPr>
              <a:t>Здоровьесберегающие технологии в работе </a:t>
            </a:r>
            <a:br>
              <a:rPr lang="ru-RU" b="1" dirty="0">
                <a:ln w="28575">
                  <a:solidFill>
                    <a:schemeClr val="accent4">
                      <a:lumMod val="75000"/>
                    </a:schemeClr>
                  </a:solidFill>
                </a:ln>
              </a:rPr>
            </a:br>
            <a:r>
              <a:rPr lang="ru-RU" b="1" dirty="0">
                <a:ln w="28575">
                  <a:solidFill>
                    <a:schemeClr val="accent4">
                      <a:lumMod val="75000"/>
                    </a:schemeClr>
                  </a:solidFill>
                </a:ln>
              </a:rPr>
              <a:t>педагога-психолога и учителя-дефектолога  </a:t>
            </a:r>
            <a:br>
              <a:rPr lang="ru-RU" b="1" dirty="0">
                <a:ln w="28575">
                  <a:solidFill>
                    <a:schemeClr val="accent4">
                      <a:lumMod val="75000"/>
                    </a:schemeClr>
                  </a:solidFill>
                </a:ln>
              </a:rPr>
            </a:br>
            <a:r>
              <a:rPr lang="ru-RU" b="1" dirty="0">
                <a:ln w="28575">
                  <a:solidFill>
                    <a:schemeClr val="accent4">
                      <a:lumMod val="75000"/>
                    </a:schemeClr>
                  </a:solidFill>
                </a:ln>
              </a:rPr>
              <a:t>в ДОУ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0918" y="4293096"/>
            <a:ext cx="4090764" cy="2232248"/>
          </a:xfrm>
        </p:spPr>
        <p:txBody>
          <a:bodyPr>
            <a:normAutofit fontScale="47500" lnSpcReduction="20000"/>
          </a:bodyPr>
          <a:lstStyle/>
          <a:p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Выполнили: </a:t>
            </a:r>
          </a:p>
          <a:p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педагог-психолог Томилова Е.А.</a:t>
            </a:r>
          </a:p>
          <a:p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учитель-дефектолог Васильева Д.А.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sz="37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Иркутск, 2022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i="1" dirty="0"/>
              <a:t>Технологии обеспечения социально-психологического благополучия ребенка</a:t>
            </a:r>
            <a:r>
              <a:rPr lang="ru-RU" sz="3200" i="1" dirty="0"/>
              <a:t> </a:t>
            </a:r>
            <a:endParaRPr lang="ru-RU" sz="32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170760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Управляющая кнопка: &quot;На главную&quot; 3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4A339A54-D2D6-4600-B8FB-BF0293F11634}"/>
              </a:ext>
            </a:extLst>
          </p:cNvPr>
          <p:cNvSpPr/>
          <p:nvPr/>
        </p:nvSpPr>
        <p:spPr>
          <a:xfrm>
            <a:off x="7919864" y="5849888"/>
            <a:ext cx="1224136" cy="100811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err="1"/>
              <a:t>Игротерапия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7"/>
          <a:stretch/>
        </p:blipFill>
        <p:spPr>
          <a:xfrm>
            <a:off x="2195736" y="3193864"/>
            <a:ext cx="4248472" cy="340106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611560" y="1340768"/>
            <a:ext cx="76328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«Снеговик»</a:t>
            </a:r>
          </a:p>
          <a:p>
            <a:r>
              <a:rPr lang="ru-RU" dirty="0"/>
              <a:t>Взрослый и ребенок превращаются в снеговиков: встают, разводят руки в стороны, надувают щеки и в течении 10 секунд удерживают заданную позу. Взрослый говорит: «А теперь выглянуло солнышко, его жаркие лучи коснулись снеговика, и он начал таять». Играющие постепенно расслабляются, опускают руки, приседают на корточки и ложатся на пол.</a:t>
            </a:r>
          </a:p>
        </p:txBody>
      </p:sp>
      <p:sp>
        <p:nvSpPr>
          <p:cNvPr id="3" name="Управляющая кнопка: возврат 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C77868B-29DE-426C-990C-C14D0C548747}"/>
              </a:ext>
            </a:extLst>
          </p:cNvPr>
          <p:cNvSpPr/>
          <p:nvPr/>
        </p:nvSpPr>
        <p:spPr>
          <a:xfrm>
            <a:off x="8351912" y="5373216"/>
            <a:ext cx="792088" cy="79208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Арт-терапия (Рисунки)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31640" y="1268760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/>
              <a:t>Изотерапия</a:t>
            </a:r>
            <a:r>
              <a:rPr lang="ru-RU" b="1" dirty="0"/>
              <a:t> </a:t>
            </a:r>
          </a:p>
          <a:p>
            <a:pPr algn="ctr"/>
            <a:r>
              <a:rPr lang="ru-RU" dirty="0"/>
              <a:t>Рисунки с помощью карандашей и красок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F69940D-CD1C-4E29-B154-A9C46E07B5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090" r="650" b="12200"/>
          <a:stretch/>
        </p:blipFill>
        <p:spPr>
          <a:xfrm>
            <a:off x="400100" y="2348880"/>
            <a:ext cx="3744416" cy="2966532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C64D79F-1B20-49C2-A132-7141402816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672" t="53150" r="1962" b="4005"/>
          <a:stretch/>
        </p:blipFill>
        <p:spPr>
          <a:xfrm>
            <a:off x="4499992" y="2348880"/>
            <a:ext cx="4422509" cy="2938338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12" name="Управляющая кнопка: возврат 1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C687BF8A-FB05-4F93-9292-B4D2C4E4C0F4}"/>
              </a:ext>
            </a:extLst>
          </p:cNvPr>
          <p:cNvSpPr/>
          <p:nvPr/>
        </p:nvSpPr>
        <p:spPr>
          <a:xfrm>
            <a:off x="8351912" y="5426372"/>
            <a:ext cx="792088" cy="79208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9388"/>
            <a:ext cx="8229600" cy="1143000"/>
          </a:xfrm>
        </p:spPr>
        <p:txBody>
          <a:bodyPr/>
          <a:lstStyle/>
          <a:p>
            <a:r>
              <a:rPr lang="ru-RU" b="1" i="1" dirty="0" err="1"/>
              <a:t>Пескотерапия</a:t>
            </a:r>
            <a:endParaRPr lang="ru-RU" b="1" i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42" r="-1"/>
          <a:stretch/>
        </p:blipFill>
        <p:spPr bwMode="auto">
          <a:xfrm rot="5400000">
            <a:off x="4602391" y="1996234"/>
            <a:ext cx="4081458" cy="4354703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s://static-sl.insales.ru/images/products/1/7379/78740691/maxresdefault.jpg">
            <a:extLst>
              <a:ext uri="{FF2B5EF4-FFF2-40B4-BE49-F238E27FC236}">
                <a16:creationId xmlns:a16="http://schemas.microsoft.com/office/drawing/2014/main" id="{2B718404-3BCF-4B34-B045-8B09272058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9" y="1885898"/>
            <a:ext cx="3856981" cy="2169552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53840F0-13B1-4C92-AFD6-B9CC2CA86E75}"/>
              </a:ext>
            </a:extLst>
          </p:cNvPr>
          <p:cNvSpPr txBox="1"/>
          <p:nvPr/>
        </p:nvSpPr>
        <p:spPr>
          <a:xfrm>
            <a:off x="1727684" y="1196752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Вид арт-терапии, включающий систему разнообразных игр и взаимодействий с песком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729F59-56C5-403C-8923-5469CD9F4EA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" t="21304" r="41153" b="30651"/>
          <a:stretch/>
        </p:blipFill>
        <p:spPr>
          <a:xfrm>
            <a:off x="323528" y="4280513"/>
            <a:ext cx="3878517" cy="2316839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5" name="Рисунок 4">
            <a:hlinkClick r:id="rId5" action="ppaction://hlinksldjump"/>
            <a:extLst>
              <a:ext uri="{FF2B5EF4-FFF2-40B4-BE49-F238E27FC236}">
                <a16:creationId xmlns:a16="http://schemas.microsoft.com/office/drawing/2014/main" id="{028C6406-FAC5-4826-814C-2B4B22CC12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27065" y="6030399"/>
            <a:ext cx="816935" cy="816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Технологии коррекции поведения</a:t>
            </a:r>
            <a:endParaRPr lang="ru-RU" i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963473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Управляющая кнопка: &quot;На главную&quot; 3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2AFD46E1-EC81-4C76-B3C7-2CA9CCE23393}"/>
              </a:ext>
            </a:extLst>
          </p:cNvPr>
          <p:cNvSpPr/>
          <p:nvPr/>
        </p:nvSpPr>
        <p:spPr>
          <a:xfrm>
            <a:off x="7919864" y="5849888"/>
            <a:ext cx="1224136" cy="100811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err="1"/>
              <a:t>Психогимнастика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Это упражнения, этюды, игры, направленные на развитие и коррекцию разных сторон психики ребенка (как познавательной, так и эмоционально-личностной сферы).</a:t>
            </a:r>
          </a:p>
          <a:p>
            <a:r>
              <a:rPr lang="ru-RU" dirty="0"/>
              <a:t>Основная цель  - овладение навыками управления своей эмоциональной сферой: у детей способности понимать и осознавать свои и чужие эмоции, правильно их выражать и полноценно переживать.</a:t>
            </a:r>
          </a:p>
          <a:p>
            <a:r>
              <a:rPr lang="ru-RU" dirty="0"/>
              <a:t>Прежде всего такие занятия показаны детям с чрезмерной утомляемостью, замкнутым, с неврозами, нарушениями характера, легкими задержками психического развития и другими нервно-психическими расстройствами, находящимися на границе здоровья и болезни.</a:t>
            </a:r>
          </a:p>
          <a:p>
            <a:r>
              <a:rPr lang="ru-RU" dirty="0"/>
              <a:t>Не менее важно использовать </a:t>
            </a:r>
            <a:r>
              <a:rPr lang="ru-RU" dirty="0" err="1"/>
              <a:t>психогимнастику</a:t>
            </a:r>
            <a:r>
              <a:rPr lang="ru-RU" dirty="0"/>
              <a:t> в профилактической работе с практически здоровыми детьми с целью психофизической разрядки. </a:t>
            </a:r>
          </a:p>
          <a:p>
            <a:endParaRPr lang="ru-RU" dirty="0"/>
          </a:p>
        </p:txBody>
      </p:sp>
      <p:sp>
        <p:nvSpPr>
          <p:cNvPr id="4" name="Стрелка: вправо 3">
            <a:hlinkClick r:id="rId2" action="ppaction://hlinksldjump"/>
            <a:extLst>
              <a:ext uri="{FF2B5EF4-FFF2-40B4-BE49-F238E27FC236}">
                <a16:creationId xmlns:a16="http://schemas.microsoft.com/office/drawing/2014/main" id="{DADD6039-D0AB-42CF-9347-8B3C37407BC7}"/>
              </a:ext>
            </a:extLst>
          </p:cNvPr>
          <p:cNvSpPr/>
          <p:nvPr/>
        </p:nvSpPr>
        <p:spPr>
          <a:xfrm>
            <a:off x="6126435" y="5686624"/>
            <a:ext cx="144016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Пример</a:t>
            </a:r>
            <a:r>
              <a:rPr lang="ru-RU" b="1" dirty="0"/>
              <a:t> </a:t>
            </a:r>
            <a:r>
              <a:rPr lang="ru-RU" b="1" dirty="0" err="1"/>
              <a:t>психогимнастики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sz="4000" b="1" dirty="0"/>
              <a:t>Ход занятия:</a:t>
            </a:r>
            <a:endParaRPr lang="ru-RU" sz="4000" dirty="0"/>
          </a:p>
          <a:p>
            <a:pPr marL="0" indent="0">
              <a:buNone/>
            </a:pPr>
            <a:r>
              <a:rPr lang="ru-RU" sz="4000" dirty="0"/>
              <a:t>Мы собираемся отправиться на далёкий остров, где нас ждут встречи с различными животными и много – много интересных приключений. Мы полетим на остров на самолёте.  </a:t>
            </a:r>
          </a:p>
          <a:p>
            <a:pPr marL="0" indent="0">
              <a:buNone/>
            </a:pPr>
            <a:r>
              <a:rPr lang="ru-RU" sz="4000" dirty="0"/>
              <a:t>Проводятся следующие простые растяжки-разминки с элементами суставной гимнастики:</a:t>
            </a:r>
          </a:p>
          <a:p>
            <a:pPr marL="0" indent="0">
              <a:buNone/>
            </a:pPr>
            <a:r>
              <a:rPr lang="ru-RU" sz="4000" dirty="0"/>
              <a:t> 1. «</a:t>
            </a:r>
            <a:r>
              <a:rPr lang="ru-RU" sz="4000" b="1" dirty="0"/>
              <a:t>Часики»</a:t>
            </a:r>
            <a:r>
              <a:rPr lang="ru-RU" sz="4000" dirty="0"/>
              <a:t> показывают, нам, что осталось мало времени.</a:t>
            </a:r>
          </a:p>
          <a:p>
            <a:pPr marL="0" indent="0">
              <a:buNone/>
            </a:pPr>
            <a:r>
              <a:rPr lang="ru-RU" sz="4000" dirty="0"/>
              <a:t>Упражнение выполняется сидя. Энергично наклонять голову то к правому, то к левому плечу, стараясь коснуться плеча ухом. Следить, чтобы плечи не поднимались. Делать до 25 движений. Вначале делать осторожно, постепенно добиваясь резкого бросания головы.</a:t>
            </a:r>
          </a:p>
          <a:p>
            <a:pPr marL="0" indent="0">
              <a:buNone/>
            </a:pPr>
            <a:r>
              <a:rPr lang="ru-RU" sz="4000" dirty="0"/>
              <a:t>Темп переменный, начинать упражнение медленно, затем убыстрять движения, меняя темп, заканчивать медленно. Добавлять слова «Тик – так».</a:t>
            </a:r>
          </a:p>
          <a:p>
            <a:pPr marL="0" indent="0">
              <a:buNone/>
            </a:pPr>
            <a:r>
              <a:rPr lang="ru-RU" sz="4000" dirty="0"/>
              <a:t> 2 «</a:t>
            </a:r>
            <a:r>
              <a:rPr lang="ru-RU" sz="4000" b="1" dirty="0"/>
              <a:t>Заводим моторчики"</a:t>
            </a:r>
            <a:endParaRPr lang="ru-RU" sz="4000" dirty="0"/>
          </a:p>
          <a:p>
            <a:pPr marL="0" indent="0">
              <a:buNone/>
            </a:pPr>
            <a:r>
              <a:rPr lang="ru-RU" sz="4000" dirty="0"/>
              <a:t>Детки садятся в кружок и совершают круговые движения руками , сопровождая звуком рокочущего мотора</a:t>
            </a:r>
          </a:p>
          <a:p>
            <a:pPr marL="0" indent="0">
              <a:buNone/>
            </a:pPr>
            <a:r>
              <a:rPr lang="ru-RU" sz="4000" b="1" dirty="0"/>
              <a:t>3. «Заводим самолёт».</a:t>
            </a:r>
            <a:r>
              <a:rPr lang="ru-RU" sz="4000" dirty="0"/>
              <a:t> Проводится упражнение «Самолёт»:</a:t>
            </a:r>
          </a:p>
          <a:p>
            <a:pPr marL="0" indent="0">
              <a:buNone/>
            </a:pPr>
            <a:r>
              <a:rPr lang="ru-RU" sz="4000" dirty="0"/>
              <a:t>Руки к плечам. Вращаем руками вперёд – назад. Затем руки в стороны – изображаем крылья, полёт самолёта. Летим по кругу.</a:t>
            </a:r>
          </a:p>
          <a:p>
            <a:pPr marL="0" indent="0">
              <a:buNone/>
            </a:pPr>
            <a:r>
              <a:rPr lang="ru-RU" sz="4000" b="1" dirty="0"/>
              <a:t> </a:t>
            </a:r>
            <a:endParaRPr lang="ru-RU" sz="4000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28E2ED1B-4C81-419B-9598-F02C4CE111AE}"/>
              </a:ext>
            </a:extLst>
          </p:cNvPr>
          <p:cNvSpPr/>
          <p:nvPr/>
        </p:nvSpPr>
        <p:spPr>
          <a:xfrm>
            <a:off x="8351912" y="5301208"/>
            <a:ext cx="792088" cy="79208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8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/>
              <a:t>Использование нестандартного оборудования</a:t>
            </a: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3550920" cy="435864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cs1.livemaster.ru/storage/2c/cc/a69530e3cba55cc7a10ff7439apg--dlya-doma-i-interera-dorozhka-iz-kamnya-kovrik-iz-galki-solne.jpg">
            <a:extLst>
              <a:ext uri="{FF2B5EF4-FFF2-40B4-BE49-F238E27FC236}">
                <a16:creationId xmlns:a16="http://schemas.microsoft.com/office/drawing/2014/main" id="{425AA9B9-DEA6-4353-A4AE-A0443CFC12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73" b="7778"/>
          <a:stretch/>
        </p:blipFill>
        <p:spPr bwMode="auto">
          <a:xfrm>
            <a:off x="4355976" y="2060848"/>
            <a:ext cx="4508916" cy="3120007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: вправо 2">
            <a:hlinkClick r:id="rId4" action="ppaction://hlinksldjump"/>
            <a:extLst>
              <a:ext uri="{FF2B5EF4-FFF2-40B4-BE49-F238E27FC236}">
                <a16:creationId xmlns:a16="http://schemas.microsoft.com/office/drawing/2014/main" id="{69896D4C-3186-48AF-9FBA-B5678CE0AE67}"/>
              </a:ext>
            </a:extLst>
          </p:cNvPr>
          <p:cNvSpPr/>
          <p:nvPr/>
        </p:nvSpPr>
        <p:spPr>
          <a:xfrm>
            <a:off x="6567053" y="5589240"/>
            <a:ext cx="1368152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Использование нестандартного оборудования</a:t>
            </a:r>
            <a:endParaRPr lang="ru-RU" i="1" dirty="0"/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3737384" cy="45259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060848"/>
            <a:ext cx="2847625" cy="36195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возврат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B2ECCAF7-E567-40DB-BC4C-6CDB51CD030C}"/>
              </a:ext>
            </a:extLst>
          </p:cNvPr>
          <p:cNvSpPr/>
          <p:nvPr/>
        </p:nvSpPr>
        <p:spPr>
          <a:xfrm>
            <a:off x="8351912" y="5301208"/>
            <a:ext cx="792088" cy="79208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458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2910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Здоровьесберегающие</a:t>
            </a:r>
            <a:r>
              <a:rPr lang="ru-RU" b="1" dirty="0"/>
              <a:t> </a:t>
            </a:r>
            <a:r>
              <a:rPr lang="ru-RU" b="1" i="1" dirty="0"/>
              <a:t>технологии</a:t>
            </a:r>
            <a:endParaRPr lang="ru-RU" i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/>
              <a:t>		Здоровьесберегающие технологии</a:t>
            </a:r>
            <a:r>
              <a:rPr lang="ru-RU" dirty="0"/>
              <a:t> – система мер, направленная на сохранение здоровья ребенка на всех этапах его обучения и развития.</a:t>
            </a:r>
          </a:p>
          <a:p>
            <a:pPr>
              <a:buNone/>
            </a:pPr>
            <a:endParaRPr lang="ru-RU" b="1" dirty="0"/>
          </a:p>
          <a:p>
            <a:pPr>
              <a:buNone/>
            </a:pPr>
            <a:r>
              <a:rPr lang="ru-RU" b="1" dirty="0"/>
              <a:t>		Здоровьесберегающая среда</a:t>
            </a:r>
            <a:r>
              <a:rPr lang="ru-RU" dirty="0"/>
              <a:t> – динамическая система условий, которая обеспечивает формирование физического, психического, духового и социального компонентов здоровья ребенка, здоровьесберегающей компетентности дошкольника; приобретение им жизненного опыта и закрепление навыков здорового образа жизни.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Здоровьесберегающие технологии  педагога-психолога и учителя-дефектолога в ДОУ</a:t>
            </a: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9457052"/>
              </p:ext>
            </p:extLst>
          </p:nvPr>
        </p:nvGraphicFramePr>
        <p:xfrm>
          <a:off x="428596" y="1988840"/>
          <a:ext cx="8329642" cy="45119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/>
              <a:t>Физкультурно-оздоровительные технологии в дошкольном образовании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Динамические паузы  (физкультминутки)</a:t>
            </a:r>
          </a:p>
          <a:p>
            <a:pPr>
              <a:buNone/>
            </a:pPr>
            <a:endParaRPr lang="en-US" sz="2800" i="1" dirty="0"/>
          </a:p>
          <a:p>
            <a:pPr>
              <a:buNone/>
            </a:pPr>
            <a:endParaRPr lang="ru-RU" sz="2800" i="1" dirty="0"/>
          </a:p>
          <a:p>
            <a:pPr>
              <a:buNone/>
            </a:pPr>
            <a:endParaRPr lang="ru-RU" sz="2800" dirty="0"/>
          </a:p>
          <a:p>
            <a:pPr>
              <a:buNone/>
            </a:pPr>
            <a:endParaRPr lang="ru-RU" sz="2800" i="1" dirty="0"/>
          </a:p>
          <a:p>
            <a:pPr>
              <a:buNone/>
            </a:pPr>
            <a:endParaRPr lang="ru-RU" sz="2800" i="1" dirty="0"/>
          </a:p>
          <a:p>
            <a:pPr>
              <a:buNone/>
            </a:pPr>
            <a:endParaRPr lang="ru-RU" sz="2800" i="1" dirty="0"/>
          </a:p>
          <a:p>
            <a:pPr>
              <a:buNone/>
            </a:pPr>
            <a:endParaRPr lang="ru-RU" sz="2800" i="1" dirty="0"/>
          </a:p>
          <a:p>
            <a:pPr>
              <a:buNone/>
            </a:pPr>
            <a:endParaRPr lang="ru-RU" sz="2800" i="1" dirty="0"/>
          </a:p>
          <a:p>
            <a:pPr>
              <a:buNone/>
            </a:pPr>
            <a:endParaRPr lang="ru-RU" sz="2800" i="1" dirty="0"/>
          </a:p>
          <a:p>
            <a:pPr>
              <a:buNone/>
            </a:pPr>
            <a:endParaRPr lang="ru-RU" sz="2800" i="1" dirty="0"/>
          </a:p>
          <a:p>
            <a:pPr>
              <a:buNone/>
            </a:pPr>
            <a:endParaRPr lang="ru-RU" sz="2800" i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43438" y="2643182"/>
          <a:ext cx="4214842" cy="30184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7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7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466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050" dirty="0"/>
                        <a:t>В огород пойдем,</a:t>
                      </a:r>
                    </a:p>
                    <a:p>
                      <a:pPr>
                        <a:buNone/>
                      </a:pPr>
                      <a:r>
                        <a:rPr lang="ru-RU" sz="1050" dirty="0"/>
                        <a:t>Урожай соберем.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i="1" dirty="0"/>
                        <a:t>Маршировать на месте.</a:t>
                      </a:r>
                      <a:endParaRPr lang="ru-RU" sz="1050" dirty="0"/>
                    </a:p>
                    <a:p>
                      <a:endParaRPr lang="ru-RU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5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/>
                        <a:t>Мы морковки натаскаем</a:t>
                      </a:r>
                    </a:p>
                    <a:p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i="1" dirty="0"/>
                        <a:t>«Таскают». Изображать, как вытаскивают из земли морковь.</a:t>
                      </a:r>
                      <a:endParaRPr lang="ru-RU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6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/>
                        <a:t>И картошки накопаем.</a:t>
                      </a:r>
                    </a:p>
                    <a:p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i="1" dirty="0"/>
                        <a:t>«Копают». Изображать, как копают.</a:t>
                      </a:r>
                      <a:endParaRPr lang="ru-RU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6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/>
                        <a:t>Срежем мы кочан капусты,</a:t>
                      </a:r>
                    </a:p>
                    <a:p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i="1" dirty="0"/>
                        <a:t>«Срезают». Изображать, как срезают у земли кочан.</a:t>
                      </a:r>
                      <a:endParaRPr lang="ru-RU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6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/>
                        <a:t>Круглый, сочный, очень вкусный,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i="1" dirty="0"/>
                        <a:t>Показывают круг руками — 3 раза.</a:t>
                      </a:r>
                      <a:endParaRPr lang="ru-RU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6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/>
                        <a:t>Щавеля нарвем немножко</a:t>
                      </a:r>
                    </a:p>
                    <a:p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i="1" dirty="0"/>
                        <a:t>«Рвут». Изображать, как рвут щавель.</a:t>
                      </a:r>
                      <a:endParaRPr lang="ru-RU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46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/>
                        <a:t>И вернемся по дорожке.</a:t>
                      </a:r>
                    </a:p>
                    <a:p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i="1" dirty="0"/>
                        <a:t>Маршировать на месте.</a:t>
                      </a:r>
                      <a:endParaRPr lang="ru-RU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6" y="2571744"/>
          <a:ext cx="4000528" cy="10001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0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0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30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/>
                        <a:t>Один, два, три, четыре, пять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/>
                        <a:t>– </a:t>
                      </a:r>
                      <a:r>
                        <a:rPr lang="ru-RU" sz="1050" i="1" dirty="0"/>
                        <a:t>топаем ногами</a:t>
                      </a:r>
                      <a:r>
                        <a:rPr lang="ru-RU" sz="1050" dirty="0"/>
                        <a:t>,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5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/>
                        <a:t>Один, два, три, четыре, пять</a:t>
                      </a:r>
                      <a:endParaRPr lang="ru-RU" sz="105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/>
                        <a:t>– </a:t>
                      </a:r>
                      <a:r>
                        <a:rPr lang="ru-RU" sz="1050" i="1" dirty="0"/>
                        <a:t>хлопаем руками,</a:t>
                      </a:r>
                      <a:endParaRPr lang="ru-RU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8549">
                <a:tc>
                  <a:txBody>
                    <a:bodyPr/>
                    <a:lstStyle/>
                    <a:p>
                      <a:r>
                        <a:rPr lang="ru-RU" sz="1050" dirty="0"/>
                        <a:t>Один, два, три, четыре, пять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/>
                        <a:t>– </a:t>
                      </a:r>
                      <a:r>
                        <a:rPr lang="ru-RU" sz="1050" i="1" dirty="0"/>
                        <a:t>занимаемся опять.</a:t>
                      </a:r>
                      <a:endParaRPr lang="ru-RU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EEEF6352-BDA6-487D-8E6C-158A0217616F}"/>
              </a:ext>
            </a:extLst>
          </p:cNvPr>
          <p:cNvSpPr/>
          <p:nvPr/>
        </p:nvSpPr>
        <p:spPr>
          <a:xfrm>
            <a:off x="8271536" y="5445224"/>
            <a:ext cx="887735" cy="7560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/>
              <a:t>Дыхательные упражнения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ru-RU" sz="1600" dirty="0"/>
              <a:t>«Теплое – холодное дыхание»</a:t>
            </a:r>
          </a:p>
          <a:p>
            <a:pPr marL="514350" indent="-514350">
              <a:buNone/>
            </a:pPr>
            <a:r>
              <a:rPr lang="ru-RU" sz="1600" dirty="0"/>
              <a:t>Оборудование: игрушка-зайка</a:t>
            </a:r>
          </a:p>
          <a:p>
            <a:pPr marL="514350" indent="-514350">
              <a:buNone/>
            </a:pPr>
            <a:r>
              <a:rPr lang="ru-RU" sz="1600" dirty="0"/>
              <a:t>Ход: </a:t>
            </a:r>
          </a:p>
          <a:p>
            <a:pPr marL="514350" indent="-514350">
              <a:buNone/>
            </a:pPr>
            <a:r>
              <a:rPr lang="ru-RU" sz="1600" dirty="0"/>
              <a:t>Жарко зайке в теплой шубке, </a:t>
            </a:r>
          </a:p>
          <a:p>
            <a:pPr marL="514350" indent="-514350">
              <a:buNone/>
            </a:pPr>
            <a:r>
              <a:rPr lang="ru-RU" sz="1600" dirty="0"/>
              <a:t>давай Паша подуем на зайку? </a:t>
            </a:r>
          </a:p>
          <a:p>
            <a:pPr marL="514350" indent="-514350">
              <a:buNone/>
            </a:pPr>
            <a:r>
              <a:rPr lang="ru-RU" sz="1600" dirty="0"/>
              <a:t>Носиком вдыхаем,</a:t>
            </a:r>
          </a:p>
          <a:p>
            <a:pPr marL="514350" indent="-514350">
              <a:buNone/>
            </a:pPr>
            <a:r>
              <a:rPr lang="ru-RU" sz="1600" dirty="0"/>
              <a:t>Громко выдыхаем. (холодное дыхание)</a:t>
            </a:r>
          </a:p>
          <a:p>
            <a:pPr marL="514350" indent="-514350">
              <a:buNone/>
            </a:pPr>
            <a:r>
              <a:rPr lang="ru-RU" sz="1600" i="1" dirty="0"/>
              <a:t>Зайка:</a:t>
            </a:r>
            <a:r>
              <a:rPr lang="ru-RU" sz="1600" dirty="0"/>
              <a:t> Что-то холодно мне, погрейте меня.</a:t>
            </a:r>
          </a:p>
          <a:p>
            <a:pPr marL="514350" indent="-514350">
              <a:buNone/>
            </a:pPr>
            <a:r>
              <a:rPr lang="ru-RU" sz="1600" dirty="0"/>
              <a:t>Носиком вдыхаем,</a:t>
            </a:r>
          </a:p>
          <a:p>
            <a:pPr marL="514350" indent="-514350">
              <a:buNone/>
            </a:pPr>
            <a:r>
              <a:rPr lang="ru-RU" sz="1600" dirty="0"/>
              <a:t>Тихо выдыхаем. (теплое дыхание)</a:t>
            </a:r>
          </a:p>
          <a:p>
            <a:pPr marL="514350" indent="-514350">
              <a:buNone/>
            </a:pPr>
            <a:r>
              <a:rPr lang="ru-RU" sz="1600" i="1" dirty="0"/>
              <a:t>Зайка:</a:t>
            </a:r>
            <a:r>
              <a:rPr lang="ru-RU" sz="1600" dirty="0"/>
              <a:t> Вот спасибо, Паша!</a:t>
            </a:r>
          </a:p>
          <a:p>
            <a:pPr marL="514350" indent="-514350">
              <a:buNone/>
            </a:pPr>
            <a:endParaRPr lang="ru-RU" sz="1600" dirty="0"/>
          </a:p>
          <a:p>
            <a:pPr>
              <a:buNone/>
            </a:pPr>
            <a:r>
              <a:rPr lang="ru-RU" sz="1600" dirty="0"/>
              <a:t>2) «Трубач»</a:t>
            </a:r>
          </a:p>
          <a:p>
            <a:pPr>
              <a:buNone/>
            </a:pPr>
            <a:r>
              <a:rPr lang="ru-RU" sz="1600" dirty="0"/>
              <a:t>Ребенок подносит к лицу сжатый кулачок. На выдохе медленно дуют в «трубу».</a:t>
            </a:r>
          </a:p>
          <a:p>
            <a:endParaRPr lang="ru-RU" dirty="0"/>
          </a:p>
        </p:txBody>
      </p:sp>
      <p:sp>
        <p:nvSpPr>
          <p:cNvPr id="4" name="Управляющая кнопка: &quot;На главную&quot; 3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B8EEC9C5-E2C2-4E9B-BEDD-685BEFA5DA48}"/>
              </a:ext>
            </a:extLst>
          </p:cNvPr>
          <p:cNvSpPr/>
          <p:nvPr/>
        </p:nvSpPr>
        <p:spPr>
          <a:xfrm>
            <a:off x="7908007" y="4977172"/>
            <a:ext cx="1224136" cy="100811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/>
              <a:t>Релаксация</a:t>
            </a:r>
            <a:r>
              <a:rPr lang="ru-RU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>
                <a:cs typeface="Arial" pitchFamily="34" charset="0"/>
              </a:rPr>
              <a:t>Интерактивная воздушно-пузырьковая релаксационная стойка </a:t>
            </a:r>
            <a:endParaRPr lang="ru-RU" sz="4800" dirty="0"/>
          </a:p>
          <a:p>
            <a:pPr>
              <a:buNone/>
            </a:pPr>
            <a:endParaRPr lang="ru-RU" dirty="0"/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>
                <a:cs typeface="Arial" pitchFamily="34" charset="0"/>
              </a:rPr>
              <a:t>Сухой бассейн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57258"/>
            <a:ext cx="3456384" cy="410123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EA774B-AB5B-4F77-828A-77FC76E4C2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770" t="8916" r="770" b="3134"/>
          <a:stretch/>
        </p:blipFill>
        <p:spPr>
          <a:xfrm>
            <a:off x="892324" y="2780928"/>
            <a:ext cx="3168352" cy="3672408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8" name="Управляющая кнопка: &quot;На главную&quot;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8E18B854-B0A8-42DA-B712-8FC55406DBE8}"/>
              </a:ext>
            </a:extLst>
          </p:cNvPr>
          <p:cNvSpPr/>
          <p:nvPr/>
        </p:nvSpPr>
        <p:spPr>
          <a:xfrm>
            <a:off x="8244407" y="5157192"/>
            <a:ext cx="887735" cy="82809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/>
              <a:t>Пальчиковая гимнастика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ru-RU" dirty="0">
                <a:solidFill>
                  <a:srgbClr val="FF0000"/>
                </a:solidFill>
              </a:rPr>
              <a:t>«Ум ребенка расположен на кончиках пальцев» ©В.А. Сухомлинский</a:t>
            </a:r>
          </a:p>
          <a:p>
            <a:pPr marL="0" indent="0" algn="r">
              <a:buNone/>
            </a:pPr>
            <a:endParaRPr lang="ru-RU" dirty="0">
              <a:solidFill>
                <a:srgbClr val="FF0000"/>
              </a:solidFill>
            </a:endParaRPr>
          </a:p>
          <a:p>
            <a:pPr lvl="0"/>
            <a:r>
              <a:rPr lang="ru-RU" sz="1600" dirty="0"/>
              <a:t>Похлопайте в ладоши для того, чтобы снять напряжение с кистей и ладоней. Делайте эти упражнения с детьми, они с удовольствием присоединяться к вам.</a:t>
            </a:r>
          </a:p>
          <a:p>
            <a:r>
              <a:rPr lang="ru-RU" sz="1600" dirty="0"/>
              <a:t>Одну руку держите выпрямленной, а вторую зажмите в кулак, меняйте положение рук. Это развивает не только память и мышление, но и помогает концентрировать внимание.</a:t>
            </a:r>
          </a:p>
          <a:p>
            <a:pPr marL="0" indent="0" algn="ctr">
              <a:buNone/>
            </a:pPr>
            <a:endParaRPr lang="ru-RU" sz="1600" b="1" i="1" dirty="0"/>
          </a:p>
          <a:p>
            <a:pPr marL="0" indent="0" algn="ctr">
              <a:buNone/>
            </a:pPr>
            <a:r>
              <a:rPr lang="ru-RU" sz="1600" b="1" dirty="0"/>
              <a:t>Кулачок</a:t>
            </a:r>
            <a:endParaRPr lang="ru-RU" sz="1600" dirty="0"/>
          </a:p>
          <a:p>
            <a:pPr marL="0" indent="0">
              <a:buNone/>
            </a:pPr>
            <a:r>
              <a:rPr lang="ru-RU" sz="1600" dirty="0"/>
              <a:t>Этот пальчик — маленький, (загибаем мизинчик) Этот пальчик — слабенький, (загибаем безымянный пальчик) Этот пальчик — длинненький, (загибаем средний пальчик) Этот пальчик — </a:t>
            </a:r>
            <a:r>
              <a:rPr lang="ru-RU" sz="1600" dirty="0" err="1"/>
              <a:t>сильненький</a:t>
            </a:r>
            <a:r>
              <a:rPr lang="ru-RU" sz="1600" dirty="0"/>
              <a:t>, (загибаем указательный пальчик) Этот пальчик — толстячок, (загибаем большой пальчик) Ну а вместе — кулачок!</a:t>
            </a:r>
          </a:p>
          <a:p>
            <a:pPr marL="0" indent="0">
              <a:buNone/>
            </a:pPr>
            <a:endParaRPr lang="ru-RU" sz="1600" dirty="0"/>
          </a:p>
        </p:txBody>
      </p:sp>
      <p:sp>
        <p:nvSpPr>
          <p:cNvPr id="4" name="Стрелка: вправо 3">
            <a:hlinkClick r:id="rId2" action="ppaction://hlinksldjump"/>
            <a:extLst>
              <a:ext uri="{FF2B5EF4-FFF2-40B4-BE49-F238E27FC236}">
                <a16:creationId xmlns:a16="http://schemas.microsoft.com/office/drawing/2014/main" id="{11DE0E2B-1043-4713-86D1-A2E687BEE7F8}"/>
              </a:ext>
            </a:extLst>
          </p:cNvPr>
          <p:cNvSpPr/>
          <p:nvPr/>
        </p:nvSpPr>
        <p:spPr>
          <a:xfrm>
            <a:off x="5868144" y="5692998"/>
            <a:ext cx="144016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clrChange>
              <a:clrFrom>
                <a:srgbClr val="FFD1D2"/>
              </a:clrFrom>
              <a:clrTo>
                <a:srgbClr val="FFD1D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7" t="30764" r="-1311" b="30666"/>
          <a:stretch/>
        </p:blipFill>
        <p:spPr bwMode="auto">
          <a:xfrm>
            <a:off x="1403648" y="620688"/>
            <a:ext cx="6686453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&quot;На главную&quot; 3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D4774417-1B3D-42AE-B086-6F9FF2306220}"/>
              </a:ext>
            </a:extLst>
          </p:cNvPr>
          <p:cNvSpPr/>
          <p:nvPr/>
        </p:nvSpPr>
        <p:spPr>
          <a:xfrm>
            <a:off x="7908007" y="4977172"/>
            <a:ext cx="1224136" cy="100811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00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/>
              <a:t>Гимнастика</a:t>
            </a:r>
            <a:r>
              <a:rPr lang="ru-RU" b="1" dirty="0"/>
              <a:t> для глаз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5"/>
          <a:stretch/>
        </p:blipFill>
        <p:spPr bwMode="auto">
          <a:xfrm>
            <a:off x="1011649" y="1435944"/>
            <a:ext cx="7120702" cy="4664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&quot;На главную&quot; 3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D69DA3A-DA2A-4ABC-B3C0-1FDD52E02474}"/>
              </a:ext>
            </a:extLst>
          </p:cNvPr>
          <p:cNvSpPr/>
          <p:nvPr/>
        </p:nvSpPr>
        <p:spPr>
          <a:xfrm>
            <a:off x="7908007" y="4977172"/>
            <a:ext cx="1224136" cy="100811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373</TotalTime>
  <Words>682</Words>
  <Application>Microsoft Office PowerPoint</Application>
  <PresentationFormat>Экран (4:3)</PresentationFormat>
  <Paragraphs>121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Тема1</vt:lpstr>
      <vt:lpstr>Специальное оформление</vt:lpstr>
      <vt:lpstr>Здоровьесберегающие технологии в работе  педагога-психолога и учителя-дефектолога   в ДОУ </vt:lpstr>
      <vt:lpstr>Здоровьесберегающие технологии</vt:lpstr>
      <vt:lpstr>Здоровьесберегающие технологии  педагога-психолога и учителя-дефектолога в ДОУ</vt:lpstr>
      <vt:lpstr>Физкультурно-оздоровительные технологии в дошкольном образовании</vt:lpstr>
      <vt:lpstr>Дыхательные упражнения</vt:lpstr>
      <vt:lpstr>Релаксация </vt:lpstr>
      <vt:lpstr>Пальчиковая гимнастика</vt:lpstr>
      <vt:lpstr>Презентация PowerPoint</vt:lpstr>
      <vt:lpstr>Гимнастика для глаз</vt:lpstr>
      <vt:lpstr>Технологии обеспечения социально-психологического благополучия ребенка </vt:lpstr>
      <vt:lpstr>Игротерапия</vt:lpstr>
      <vt:lpstr>Арт-терапия (Рисунки)</vt:lpstr>
      <vt:lpstr>Пескотерапия</vt:lpstr>
      <vt:lpstr>Технологии коррекции поведения</vt:lpstr>
      <vt:lpstr>Психогимнастика</vt:lpstr>
      <vt:lpstr>Пример психогимнастики</vt:lpstr>
      <vt:lpstr>Использование нестандартного оборудования</vt:lpstr>
      <vt:lpstr>Использование нестандартного оборудования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Здоровьесберегающие технологии в работе педагога- психолога в ДОУ </dc:title>
  <dc:creator>юзер</dc:creator>
  <cp:lastModifiedBy>Дарья Васильева</cp:lastModifiedBy>
  <cp:revision>71</cp:revision>
  <dcterms:created xsi:type="dcterms:W3CDTF">2022-03-09T02:32:11Z</dcterms:created>
  <dcterms:modified xsi:type="dcterms:W3CDTF">2022-03-11T04:04:02Z</dcterms:modified>
</cp:coreProperties>
</file>