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6" r:id="rId4"/>
    <p:sldId id="267" r:id="rId5"/>
    <p:sldId id="258" r:id="rId6"/>
    <p:sldId id="259" r:id="rId7"/>
    <p:sldId id="261" r:id="rId8"/>
    <p:sldId id="260" r:id="rId9"/>
    <p:sldId id="268" r:id="rId10"/>
    <p:sldId id="265" r:id="rId11"/>
    <p:sldId id="25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99" autoAdjust="0"/>
    <p:restoredTop sz="94660"/>
  </p:normalViewPr>
  <p:slideViewPr>
    <p:cSldViewPr>
      <p:cViewPr>
        <p:scale>
          <a:sx n="100" d="100"/>
          <a:sy n="100" d="100"/>
        </p:scale>
        <p:origin x="-1944" y="-3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48290-9E77-44C4-A4D7-B380D076FBAE}" type="datetimeFigureOut">
              <a:rPr lang="ru-RU" smtClean="0"/>
              <a:pPr/>
              <a:t>27.02.2021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99578-1990-4DC7-8E4B-1D78A5738F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556013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48290-9E77-44C4-A4D7-B380D076FBAE}" type="datetimeFigureOut">
              <a:rPr lang="ru-RU" smtClean="0"/>
              <a:pPr/>
              <a:t>27.02.2021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99578-1990-4DC7-8E4B-1D78A5738F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29918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48290-9E77-44C4-A4D7-B380D076FBAE}" type="datetimeFigureOut">
              <a:rPr lang="ru-RU" smtClean="0"/>
              <a:pPr/>
              <a:t>27.02.2021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99578-1990-4DC7-8E4B-1D78A5738F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795881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48290-9E77-44C4-A4D7-B380D076FBAE}" type="datetimeFigureOut">
              <a:rPr lang="ru-RU" smtClean="0"/>
              <a:pPr/>
              <a:t>27.02.2021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99578-1990-4DC7-8E4B-1D78A5738F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32492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48290-9E77-44C4-A4D7-B380D076FBAE}" type="datetimeFigureOut">
              <a:rPr lang="ru-RU" smtClean="0"/>
              <a:pPr/>
              <a:t>27.02.2021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99578-1990-4DC7-8E4B-1D78A5738F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376643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48290-9E77-44C4-A4D7-B380D076FBAE}" type="datetimeFigureOut">
              <a:rPr lang="ru-RU" smtClean="0"/>
              <a:pPr/>
              <a:t>27.02.2021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99578-1990-4DC7-8E4B-1D78A5738F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948453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48290-9E77-44C4-A4D7-B380D076FBAE}" type="datetimeFigureOut">
              <a:rPr lang="ru-RU" smtClean="0"/>
              <a:pPr/>
              <a:t>27.02.2021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99578-1990-4DC7-8E4B-1D78A5738F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67703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48290-9E77-44C4-A4D7-B380D076FBAE}" type="datetimeFigureOut">
              <a:rPr lang="ru-RU" smtClean="0"/>
              <a:pPr/>
              <a:t>27.02.2021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99578-1990-4DC7-8E4B-1D78A5738F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592933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48290-9E77-44C4-A4D7-B380D076FBAE}" type="datetimeFigureOut">
              <a:rPr lang="ru-RU" smtClean="0"/>
              <a:pPr/>
              <a:t>27.02.2021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99578-1990-4DC7-8E4B-1D78A5738F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592978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48290-9E77-44C4-A4D7-B380D076FBAE}" type="datetimeFigureOut">
              <a:rPr lang="ru-RU" smtClean="0"/>
              <a:pPr/>
              <a:t>27.02.2021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99578-1990-4DC7-8E4B-1D78A5738F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3783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948290-9E77-44C4-A4D7-B380D076FBAE}" type="datetimeFigureOut">
              <a:rPr lang="ru-RU" smtClean="0"/>
              <a:pPr/>
              <a:t>27.02.2021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99578-1990-4DC7-8E4B-1D78A5738F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83434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948290-9E77-44C4-A4D7-B380D076FBAE}" type="datetimeFigureOut">
              <a:rPr lang="ru-RU" smtClean="0"/>
              <a:pPr/>
              <a:t>27.02.2021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99578-1990-4DC7-8E4B-1D78A5738F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951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836712"/>
            <a:ext cx="7524328" cy="5003678"/>
          </a:xfrm>
          <a:prstGeom prst="rect">
            <a:avLst/>
          </a:prstGeom>
        </p:spPr>
      </p:pic>
      <p:pic>
        <p:nvPicPr>
          <p:cNvPr id="3" name="Рисунок 2" descr="Доу солнышко каменск - Только новые учебники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35169"/>
            <a:ext cx="3333750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196912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764704"/>
            <a:ext cx="8229600" cy="1152128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– Я узнал на уроке новое.</a:t>
            </a:r>
          </a:p>
          <a:p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539552" y="1844824"/>
            <a:ext cx="8229600" cy="10801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– Я был на уроке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активен.</a:t>
            </a:r>
          </a:p>
          <a:p>
            <a:endParaRPr lang="ru-RU" dirty="0"/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560442" y="2996952"/>
            <a:ext cx="8229600" cy="131784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– Я хочу продолжить изучать эту тему.</a:t>
            </a:r>
          </a:p>
          <a:p>
            <a:endParaRPr lang="ru-RU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536677" y="4581128"/>
            <a:ext cx="8332038" cy="15121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– Я смогу применить полученные знания в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жизни</a:t>
            </a:r>
            <a:r>
              <a:rPr lang="ru-RU" sz="4400" dirty="0">
                <a:latin typeface="Times New Roman" pitchFamily="18" charset="0"/>
                <a:cs typeface="Times New Roman" pitchFamily="18" charset="0"/>
              </a:rPr>
              <a:t>.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98301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03648" y="2629654"/>
            <a:ext cx="6264696" cy="1569660"/>
          </a:xfrm>
          <a:prstGeom prst="rect">
            <a:avLst/>
          </a:prstGeom>
          <a:noFill/>
          <a:effectLst>
            <a:outerShdw blurRad="50800" dist="38100" dir="2700000" sx="116000" sy="116000" algn="tl" rotWithShape="0">
              <a:prstClr val="black">
                <a:alpha val="32000"/>
              </a:prstClr>
            </a:outerShd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Спасибо!</a:t>
            </a:r>
            <a:endParaRPr lang="ru-RU" sz="9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168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92696"/>
            <a:ext cx="6995120" cy="5433467"/>
          </a:xfrm>
        </p:spPr>
        <p:txBody>
          <a:bodyPr/>
          <a:lstStyle/>
          <a:p>
            <a:pPr marL="0" indent="0" algn="ctr">
              <a:buNone/>
            </a:pPr>
            <a:r>
              <a:rPr lang="ru-RU" sz="9600" b="1" i="1" dirty="0">
                <a:latin typeface="Times New Roman" pitchFamily="18" charset="0"/>
                <a:cs typeface="Times New Roman" pitchFamily="18" charset="0"/>
              </a:rPr>
              <a:t>ш щ ч </a:t>
            </a:r>
            <a:r>
              <a:rPr lang="ru-RU" sz="9600" b="1" i="1" dirty="0" smtClean="0">
                <a:latin typeface="Times New Roman" pitchFamily="18" charset="0"/>
                <a:cs typeface="Times New Roman" pitchFamily="18" charset="0"/>
              </a:rPr>
              <a:t>ж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516216" y="719273"/>
            <a:ext cx="13316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i="1" dirty="0" smtClean="0">
                <a:latin typeface="Times New Roman" pitchFamily="18" charset="0"/>
                <a:cs typeface="Times New Roman" pitchFamily="18" charset="0"/>
              </a:rPr>
              <a:t>ы</a:t>
            </a:r>
            <a:endParaRPr lang="ru-RU" sz="9600" dirty="0"/>
          </a:p>
        </p:txBody>
      </p:sp>
    </p:spTree>
    <p:extLst>
      <p:ext uri="{BB962C8B-B14F-4D97-AF65-F5344CB8AC3E}">
        <p14:creationId xmlns:p14="http://schemas.microsoft.com/office/powerpoint/2010/main" xmlns="" val="2123073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0338" y="980728"/>
            <a:ext cx="1882552" cy="180019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9600" b="1" i="1" dirty="0" smtClean="0">
                <a:latin typeface="Times New Roman" pitchFamily="18" charset="0"/>
                <a:cs typeface="Times New Roman" pitchFamily="18" charset="0"/>
              </a:rPr>
              <a:t>ш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107784" y="987872"/>
            <a:ext cx="19101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600" b="1" i="1" dirty="0" smtClean="0">
                <a:latin typeface="Times New Roman" pitchFamily="18" charset="0"/>
                <a:cs typeface="Times New Roman" pitchFamily="18" charset="0"/>
              </a:rPr>
              <a:t>щ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68144" y="992828"/>
            <a:ext cx="18204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600" b="1" i="1" dirty="0" smtClean="0">
                <a:latin typeface="Times New Roman" pitchFamily="18" charset="0"/>
                <a:cs typeface="Times New Roman" pitchFamily="18" charset="0"/>
              </a:rPr>
              <a:t>ж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4284687" y="987872"/>
            <a:ext cx="2160240" cy="17281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9600" b="1" i="1" dirty="0" smtClean="0">
                <a:latin typeface="Times New Roman" pitchFamily="18" charset="0"/>
                <a:cs typeface="Times New Roman" pitchFamily="18" charset="0"/>
              </a:rPr>
              <a:t>ч </a:t>
            </a: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3175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97779E-6 L -0.61129 0.2197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573" y="109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1721E-6 L 0.27587 0.2225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85" y="111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05968E-6 L 0.27622 0.2204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02" y="110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01781E-7 L 0.28351 0.21952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67" y="109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0338" y="980728"/>
            <a:ext cx="1882552" cy="180019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9600" b="1" i="1" dirty="0" smtClean="0">
                <a:latin typeface="Times New Roman" pitchFamily="18" charset="0"/>
                <a:cs typeface="Times New Roman" pitchFamily="18" charset="0"/>
              </a:rPr>
              <a:t>ш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107784" y="987872"/>
            <a:ext cx="19101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600" b="1" i="1" dirty="0" smtClean="0">
                <a:latin typeface="Times New Roman" pitchFamily="18" charset="0"/>
                <a:cs typeface="Times New Roman" pitchFamily="18" charset="0"/>
              </a:rPr>
              <a:t>щ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868144" y="992828"/>
            <a:ext cx="18204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9600" b="1" i="1" dirty="0" smtClean="0">
                <a:latin typeface="Times New Roman" pitchFamily="18" charset="0"/>
                <a:cs typeface="Times New Roman" pitchFamily="18" charset="0"/>
              </a:rPr>
              <a:t>ж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4284687" y="987872"/>
            <a:ext cx="2160240" cy="17281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9600" b="1" i="1" dirty="0" smtClean="0">
                <a:latin typeface="Times New Roman" pitchFamily="18" charset="0"/>
                <a:cs typeface="Times New Roman" pitchFamily="18" charset="0"/>
              </a:rPr>
              <a:t>ч </a:t>
            </a: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187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97779E-6 L -0.60348 0.2303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174" y="115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1721E-6 L -0.00764 0.2331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2" y="116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1.01781E-7 L 0.03143 0.2195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63" y="109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05968E-6 L 0.31563 0.2204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81" y="110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556792"/>
            <a:ext cx="8208912" cy="3096344"/>
          </a:xfrm>
        </p:spPr>
        <p:txBody>
          <a:bodyPr>
            <a:normAutofit/>
          </a:bodyPr>
          <a:lstStyle/>
          <a:p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Правописание сочетаний </a:t>
            </a:r>
            <a:br>
              <a:rPr lang="ru-RU" sz="5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ЖИ-ШИ, ЧА-ЩА, ЧУ-ЩУ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488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Задачи урока: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закреплять умения … 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buNone/>
            </a:pP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писать </a:t>
            </a:r>
            <a:r>
              <a:rPr lang="ru-RU" sz="4000" i="1" dirty="0">
                <a:latin typeface="Times New Roman" pitchFamily="18" charset="0"/>
                <a:cs typeface="Times New Roman" pitchFamily="18" charset="0"/>
              </a:rPr>
              <a:t>гласные после шипящих </a:t>
            </a: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согласных</a:t>
            </a:r>
          </a:p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обогащать … 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словарный запас</a:t>
            </a:r>
            <a:endParaRPr lang="ru-RU" sz="4000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развивать … 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фантазию</a:t>
            </a:r>
            <a:r>
              <a:rPr lang="ru-RU" sz="4000" i="1" dirty="0">
                <a:latin typeface="Times New Roman" pitchFamily="18" charset="0"/>
                <a:cs typeface="Times New Roman" pitchFamily="18" charset="0"/>
              </a:rPr>
              <a:t>, умение делать </a:t>
            </a: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выводы</a:t>
            </a:r>
            <a:endParaRPr lang="ru-RU" sz="4000" i="1" dirty="0"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35333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692696"/>
            <a:ext cx="8136904" cy="17281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Ж</a:t>
            </a:r>
            <a:r>
              <a:rPr lang="ru-RU" sz="8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			Ш</a:t>
            </a:r>
            <a:r>
              <a:rPr lang="ru-RU" sz="8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91072" y="2211412"/>
            <a:ext cx="835292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Ч</a:t>
            </a:r>
            <a:r>
              <a:rPr lang="ru-RU" sz="8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				Щ</a:t>
            </a:r>
            <a:r>
              <a:rPr lang="ru-RU" sz="8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02268" y="3781756"/>
            <a:ext cx="81369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 Ч</a:t>
            </a:r>
            <a:r>
              <a:rPr lang="ru-RU" sz="8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8800" dirty="0" smtClean="0">
                <a:latin typeface="Times New Roman" pitchFamily="18" charset="0"/>
                <a:cs typeface="Times New Roman" pitchFamily="18" charset="0"/>
              </a:rPr>
              <a:t>				Щ</a:t>
            </a:r>
            <a:r>
              <a:rPr lang="ru-RU" sz="8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</a:p>
        </p:txBody>
      </p:sp>
    </p:spTree>
    <p:extLst>
      <p:ext uri="{BB962C8B-B14F-4D97-AF65-F5344CB8AC3E}">
        <p14:creationId xmlns:p14="http://schemas.microsoft.com/office/powerpoint/2010/main" xmlns="" val="1638937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548680"/>
            <a:ext cx="4536504" cy="3600400"/>
          </a:xfrm>
        </p:spPr>
        <p:txBody>
          <a:bodyPr>
            <a:no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 сегодня наступило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 убежал в рощ…	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ru-RU" sz="4000" i="1" dirty="0">
                <a:latin typeface="Times New Roman" pitchFamily="18" charset="0"/>
                <a:cs typeface="Times New Roman" pitchFamily="18" charset="0"/>
              </a:rPr>
              <a:t>дети поймали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148064" y="1628799"/>
            <a:ext cx="432048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>
                <a:latin typeface="Times New Roman" pitchFamily="18" charset="0"/>
                <a:cs typeface="Times New Roman" pitchFamily="18" charset="0"/>
              </a:rPr>
              <a:t>большую щ…ку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136969" y="2996951"/>
            <a:ext cx="468052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>
                <a:latin typeface="Times New Roman" pitchFamily="18" charset="0"/>
                <a:cs typeface="Times New Roman" pitchFamily="18" charset="0"/>
              </a:rPr>
              <a:t>ч…</a:t>
            </a:r>
            <a:r>
              <a:rPr lang="ru-RU" sz="4000" i="1" dirty="0" err="1">
                <a:latin typeface="Times New Roman" pitchFamily="18" charset="0"/>
                <a:cs typeface="Times New Roman" pitchFamily="18" charset="0"/>
              </a:rPr>
              <a:t>десное</a:t>
            </a:r>
            <a:r>
              <a:rPr lang="ru-RU" sz="4000" i="1" dirty="0">
                <a:latin typeface="Times New Roman" pitchFamily="18" charset="0"/>
                <a:cs typeface="Times New Roman" pitchFamily="18" charset="0"/>
              </a:rPr>
              <a:t> утро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127459" y="4293096"/>
            <a:ext cx="360040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err="1">
                <a:latin typeface="Times New Roman" pitchFamily="18" charset="0"/>
                <a:cs typeface="Times New Roman" pitchFamily="18" charset="0"/>
              </a:rPr>
              <a:t>рыж..й</a:t>
            </a:r>
            <a:r>
              <a:rPr lang="ru-RU" sz="4000" i="1" dirty="0">
                <a:latin typeface="Times New Roman" pitchFamily="18" charset="0"/>
                <a:cs typeface="Times New Roman" pitchFamily="18" charset="0"/>
              </a:rPr>
              <a:t>  кот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13114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21073E-6 L -0.00278 -0.2921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-146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01781E-6 L 0.00226 -0.2815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" y="-140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64492E-6 L 0.00018 0.2956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47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764704"/>
            <a:ext cx="8229600" cy="4752528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Сегодня наступило  ч…</a:t>
            </a:r>
            <a:r>
              <a:rPr lang="ru-RU" sz="4000" i="1" dirty="0" err="1" smtClean="0">
                <a:latin typeface="Times New Roman" pitchFamily="18" charset="0"/>
                <a:cs typeface="Times New Roman" pitchFamily="18" charset="0"/>
              </a:rPr>
              <a:t>десное</a:t>
            </a: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 утро.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lnSpc>
                <a:spcPct val="200000"/>
              </a:lnSpc>
              <a:buNone/>
            </a:pP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Убежал </a:t>
            </a:r>
            <a:r>
              <a:rPr lang="ru-RU" sz="4000" i="1" dirty="0">
                <a:latin typeface="Times New Roman" pitchFamily="18" charset="0"/>
                <a:cs typeface="Times New Roman" pitchFamily="18" charset="0"/>
              </a:rPr>
              <a:t>в рощ</a:t>
            </a: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…  рыж...й  кот.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Дети поймали </a:t>
            </a:r>
            <a:r>
              <a:rPr lang="ru-RU" sz="4000" i="1" dirty="0">
                <a:latin typeface="Times New Roman" pitchFamily="18" charset="0"/>
                <a:cs typeface="Times New Roman" pitchFamily="18" charset="0"/>
              </a:rPr>
              <a:t>большую </a:t>
            </a:r>
            <a:r>
              <a:rPr lang="ru-RU" sz="4000" i="1" dirty="0" smtClean="0">
                <a:latin typeface="Times New Roman" pitchFamily="18" charset="0"/>
                <a:cs typeface="Times New Roman" pitchFamily="18" charset="0"/>
              </a:rPr>
              <a:t>щ…ку.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220072" y="1196752"/>
            <a:ext cx="5040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ru-RU" sz="4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36096" y="2492896"/>
            <a:ext cx="5040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4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28721" y="2492896"/>
            <a:ext cx="5040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ru-RU" sz="4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28184" y="3861048"/>
            <a:ext cx="5040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ru-RU" sz="40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2818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116</Words>
  <Application>Microsoft Office PowerPoint</Application>
  <PresentationFormat>Экран (4:3)</PresentationFormat>
  <Paragraphs>39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Правописание сочетаний  ЖИ-ШИ, ЧА-ЩА, ЧУ-ЩУ</vt:lpstr>
      <vt:lpstr>Задачи урока:</vt:lpstr>
      <vt:lpstr>Слайд 7</vt:lpstr>
      <vt:lpstr>Слайд 8</vt:lpstr>
      <vt:lpstr>Слайд 9</vt:lpstr>
      <vt:lpstr>Слайд 10</vt:lpstr>
      <vt:lpstr>Слайд 11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Таня</dc:creator>
  <cp:lastModifiedBy>User</cp:lastModifiedBy>
  <cp:revision>15</cp:revision>
  <dcterms:created xsi:type="dcterms:W3CDTF">2013-03-22T07:02:56Z</dcterms:created>
  <dcterms:modified xsi:type="dcterms:W3CDTF">2021-02-27T07:57:44Z</dcterms:modified>
</cp:coreProperties>
</file>