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1" r:id="rId3"/>
    <p:sldId id="257" r:id="rId4"/>
    <p:sldId id="258" r:id="rId5"/>
    <p:sldId id="259" r:id="rId6"/>
    <p:sldId id="260" r:id="rId7"/>
    <p:sldId id="262" r:id="rId8"/>
    <p:sldId id="263" r:id="rId9"/>
    <p:sldId id="269" r:id="rId10"/>
    <p:sldId id="264" r:id="rId11"/>
    <p:sldId id="265" r:id="rId12"/>
    <p:sldId id="267" r:id="rId13"/>
    <p:sldId id="270" r:id="rId14"/>
    <p:sldId id="271" r:id="rId15"/>
    <p:sldId id="272" r:id="rId16"/>
    <p:sldId id="27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35" autoAdjust="0"/>
    <p:restoredTop sz="94637" autoAdjust="0"/>
  </p:normalViewPr>
  <p:slideViewPr>
    <p:cSldViewPr>
      <p:cViewPr varScale="1">
        <p:scale>
          <a:sx n="108" d="100"/>
          <a:sy n="108" d="100"/>
        </p:scale>
        <p:origin x="1302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FF3C0-8FE9-4DE3-BDEF-AE8980A90009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91281-CDEB-4FEA-9274-D504D02132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FF3C0-8FE9-4DE3-BDEF-AE8980A90009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91281-CDEB-4FEA-9274-D504D02132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FF3C0-8FE9-4DE3-BDEF-AE8980A90009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91281-CDEB-4FEA-9274-D504D02132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FF3C0-8FE9-4DE3-BDEF-AE8980A90009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91281-CDEB-4FEA-9274-D504D02132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FF3C0-8FE9-4DE3-BDEF-AE8980A90009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91281-CDEB-4FEA-9274-D504D02132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FF3C0-8FE9-4DE3-BDEF-AE8980A90009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91281-CDEB-4FEA-9274-D504D02132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FF3C0-8FE9-4DE3-BDEF-AE8980A90009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91281-CDEB-4FEA-9274-D504D02132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FF3C0-8FE9-4DE3-BDEF-AE8980A90009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91281-CDEB-4FEA-9274-D504D02132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FF3C0-8FE9-4DE3-BDEF-AE8980A90009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91281-CDEB-4FEA-9274-D504D02132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FF3C0-8FE9-4DE3-BDEF-AE8980A90009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91281-CDEB-4FEA-9274-D504D02132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FF3C0-8FE9-4DE3-BDEF-AE8980A90009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64691281-CDEB-4FEA-9274-D504D02132B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8BFF3C0-8FE9-4DE3-BDEF-AE8980A90009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4691281-CDEB-4FEA-9274-D504D02132B6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76;&#1084;&#1080;&#1085;&#1080;&#1089;&#1090;&#1088;&#1072;&#1090;&#1086;&#1088;\Desktop\&#1089;&#1083;&#1072;&#1081;&#1076;%20&#1096;&#1086;&#1091;\&#1085;&#1072;&#1088;&#1077;&#1079;&#1082;&#1072;.mp3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«Россия – Родина моя</a:t>
            </a:r>
            <a:r>
              <a:rPr lang="ru-RU" dirty="0">
                <a:cs typeface="Aharoni" pitchFamily="2" charset="-79"/>
              </a:rPr>
              <a:t>!»</a:t>
            </a:r>
          </a:p>
        </p:txBody>
      </p:sp>
      <p:pic>
        <p:nvPicPr>
          <p:cNvPr id="11" name="Содержимое 10" descr="попопо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14500" y="2167731"/>
            <a:ext cx="5715000" cy="39243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Флаг</a:t>
            </a:r>
          </a:p>
        </p:txBody>
      </p:sp>
      <p:pic>
        <p:nvPicPr>
          <p:cNvPr id="4" name="Содержимое 3" descr="флаг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28860" y="642918"/>
            <a:ext cx="5143536" cy="5643602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природа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1000107"/>
            <a:ext cx="8358246" cy="5572165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Флаг</a:t>
            </a:r>
          </a:p>
        </p:txBody>
      </p:sp>
      <p:pic>
        <p:nvPicPr>
          <p:cNvPr id="4" name="Содержимое 3" descr="флаг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28860" y="642918"/>
            <a:ext cx="5143536" cy="5643602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гимн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4348" y="1142984"/>
            <a:ext cx="7715304" cy="5286412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653342"/>
          </a:xfrm>
        </p:spPr>
        <p:txBody>
          <a:bodyPr>
            <a:normAutofit/>
          </a:bodyPr>
          <a:lstStyle/>
          <a:p>
            <a:r>
              <a:rPr lang="ru-RU" dirty="0"/>
              <a:t>Гимн</a:t>
            </a:r>
            <a:br>
              <a:rPr lang="ru-RU" dirty="0"/>
            </a:br>
            <a:endParaRPr lang="ru-RU" dirty="0"/>
          </a:p>
        </p:txBody>
      </p:sp>
      <p:pic>
        <p:nvPicPr>
          <p:cNvPr id="4" name="нарезка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428860" y="1985948"/>
            <a:ext cx="3514754" cy="35147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46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природа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785794"/>
            <a:ext cx="8217654" cy="5467368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Спасибо!</a:t>
            </a:r>
          </a:p>
        </p:txBody>
      </p:sp>
      <p:pic>
        <p:nvPicPr>
          <p:cNvPr id="4" name="Содержимое 3" descr="росси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62000" y="1970881"/>
            <a:ext cx="7620000" cy="4318000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5225242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Россия</a:t>
            </a:r>
            <a:br>
              <a:rPr lang="ru-RU" dirty="0"/>
            </a:br>
            <a:r>
              <a:rPr lang="ru-RU" dirty="0"/>
              <a:t>или </a:t>
            </a:r>
            <a:br>
              <a:rPr lang="ru-RU" dirty="0"/>
            </a:br>
            <a:r>
              <a:rPr lang="ru-RU" dirty="0"/>
              <a:t>Российская Федерация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Карта России</a:t>
            </a:r>
          </a:p>
        </p:txBody>
      </p:sp>
      <p:pic>
        <p:nvPicPr>
          <p:cNvPr id="6" name="Содержимое 5" descr="физическая карт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11787" y="1935163"/>
            <a:ext cx="7520425" cy="4389437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Россияне</a:t>
            </a:r>
          </a:p>
        </p:txBody>
      </p:sp>
      <p:pic>
        <p:nvPicPr>
          <p:cNvPr id="4" name="Содержимое 3" descr="россияне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62000" y="1970881"/>
            <a:ext cx="7620000" cy="4318000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Москва – столица России</a:t>
            </a:r>
          </a:p>
        </p:txBody>
      </p:sp>
      <p:pic>
        <p:nvPicPr>
          <p:cNvPr id="4" name="Содержимое 3" descr="москв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2000241"/>
            <a:ext cx="8358246" cy="4572032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142984"/>
            <a:ext cx="8229600" cy="1428760"/>
          </a:xfrm>
        </p:spPr>
        <p:txBody>
          <a:bodyPr>
            <a:normAutofit fontScale="90000"/>
          </a:bodyPr>
          <a:lstStyle/>
          <a:p>
            <a:r>
              <a:rPr lang="ru-RU" dirty="0"/>
              <a:t>Владимир Владимирович </a:t>
            </a:r>
            <a:br>
              <a:rPr lang="ru-RU" dirty="0"/>
            </a:br>
            <a:r>
              <a:rPr lang="ru-RU" dirty="0"/>
              <a:t>Путин- президент Российской Федерации</a:t>
            </a:r>
          </a:p>
        </p:txBody>
      </p:sp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52BDEB63-3433-4012-AAA1-2AD26A822C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1745" y="2492896"/>
            <a:ext cx="6040509" cy="3831704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Герб</a:t>
            </a:r>
          </a:p>
        </p:txBody>
      </p:sp>
      <p:pic>
        <p:nvPicPr>
          <p:cNvPr id="4" name="Содержимое 3" descr="герб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14546" y="1357299"/>
            <a:ext cx="4714908" cy="4967302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природа 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000107"/>
            <a:ext cx="8358246" cy="5324493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Герб</a:t>
            </a:r>
          </a:p>
        </p:txBody>
      </p:sp>
      <p:pic>
        <p:nvPicPr>
          <p:cNvPr id="4" name="Содержимое 3" descr="герб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14546" y="1357299"/>
            <a:ext cx="4714908" cy="4967302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86</TotalTime>
  <Words>23</Words>
  <Application>Microsoft Office PowerPoint</Application>
  <PresentationFormat>Экран (4:3)</PresentationFormat>
  <Paragraphs>12</Paragraphs>
  <Slides>16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Aharoni</vt:lpstr>
      <vt:lpstr>Calibri</vt:lpstr>
      <vt:lpstr>Constantia</vt:lpstr>
      <vt:lpstr>Wingdings 2</vt:lpstr>
      <vt:lpstr>Поток</vt:lpstr>
      <vt:lpstr>«Россия – Родина моя!»</vt:lpstr>
      <vt:lpstr>Россия или  Российская Федерация  </vt:lpstr>
      <vt:lpstr>Карта России</vt:lpstr>
      <vt:lpstr>Россияне</vt:lpstr>
      <vt:lpstr>Москва – столица России</vt:lpstr>
      <vt:lpstr>Владимир Владимирович  Путин- президент Российской Федерации</vt:lpstr>
      <vt:lpstr>Герб</vt:lpstr>
      <vt:lpstr>Презентация PowerPoint</vt:lpstr>
      <vt:lpstr>Герб</vt:lpstr>
      <vt:lpstr>Флаг</vt:lpstr>
      <vt:lpstr>Презентация PowerPoint</vt:lpstr>
      <vt:lpstr>Флаг</vt:lpstr>
      <vt:lpstr>Презентация PowerPoint</vt:lpstr>
      <vt:lpstr>Гимн </vt:lpstr>
      <vt:lpstr>Презентация PowerPoint</vt:lpstr>
      <vt:lpstr>Спасибо!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«Россия – Родина моя!»</dc:title>
  <dc:creator>Юрик</dc:creator>
  <cp:lastModifiedBy>Никита Гаврилов</cp:lastModifiedBy>
  <cp:revision>11</cp:revision>
  <dcterms:created xsi:type="dcterms:W3CDTF">2011-12-24T04:33:37Z</dcterms:created>
  <dcterms:modified xsi:type="dcterms:W3CDTF">2020-04-21T08:44:50Z</dcterms:modified>
</cp:coreProperties>
</file>