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58" r:id="rId2"/>
    <p:sldId id="269" r:id="rId3"/>
    <p:sldId id="260" r:id="rId4"/>
    <p:sldId id="262" r:id="rId5"/>
    <p:sldId id="263" r:id="rId6"/>
    <p:sldId id="264" r:id="rId7"/>
    <p:sldId id="275" r:id="rId8"/>
    <p:sldId id="276" r:id="rId9"/>
    <p:sldId id="265" r:id="rId10"/>
    <p:sldId id="270" r:id="rId11"/>
    <p:sldId id="271" r:id="rId12"/>
    <p:sldId id="272" r:id="rId13"/>
    <p:sldId id="273" r:id="rId14"/>
    <p:sldId id="274" r:id="rId15"/>
    <p:sldId id="277" r:id="rId16"/>
    <p:sldId id="278" r:id="rId17"/>
    <p:sldId id="27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7D00"/>
    <a:srgbClr val="EAB2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4A9BE8-896E-450C-B027-6FD2E412C09B}" type="doc">
      <dgm:prSet loTypeId="urn:microsoft.com/office/officeart/2005/8/layout/orgChart1" loCatId="hierarchy" qsTypeId="urn:microsoft.com/office/officeart/2005/8/quickstyle/simple1#1" qsCatId="simple" csTypeId="urn:microsoft.com/office/officeart/2005/8/colors/accent6_5" csCatId="accent6" phldr="1"/>
      <dgm:spPr/>
    </dgm:pt>
    <dgm:pt modelId="{8BA547B6-8783-4827-8BD7-9CBB0DA4BE2E}">
      <dgm:prSet/>
      <dgm:spPr>
        <a:solidFill>
          <a:schemeClr val="bg2">
            <a:lumMod val="75000"/>
            <a:alpha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</a:rPr>
            <a:t>Память</a:t>
          </a:r>
        </a:p>
      </dgm:t>
    </dgm:pt>
    <dgm:pt modelId="{2C27D9C3-8004-4B51-B45F-88641233EFE9}" type="parTrans" cxnId="{174A5AA8-8E83-4BCF-B9AA-7889E8E4C86C}">
      <dgm:prSet/>
      <dgm:spPr/>
      <dgm:t>
        <a:bodyPr/>
        <a:lstStyle/>
        <a:p>
          <a:endParaRPr lang="ru-RU"/>
        </a:p>
      </dgm:t>
    </dgm:pt>
    <dgm:pt modelId="{C9C76916-1A12-46EE-8E53-A6554B262B3C}" type="sibTrans" cxnId="{174A5AA8-8E83-4BCF-B9AA-7889E8E4C86C}">
      <dgm:prSet/>
      <dgm:spPr/>
      <dgm:t>
        <a:bodyPr/>
        <a:lstStyle/>
        <a:p>
          <a:endParaRPr lang="ru-RU"/>
        </a:p>
      </dgm:t>
    </dgm:pt>
    <dgm:pt modelId="{6D7915B6-1ADA-4AF7-B295-B24B3D0011CE}">
      <dgm:prSet/>
      <dgm:spPr>
        <a:solidFill>
          <a:schemeClr val="bg2">
            <a:lumMod val="75000"/>
            <a:alpha val="70000"/>
          </a:schemeClr>
        </a:solidFill>
        <a:ln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</a:rPr>
            <a:t>внутренняя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</a:rPr>
            <a:t>память</a:t>
          </a:r>
        </a:p>
      </dgm:t>
    </dgm:pt>
    <dgm:pt modelId="{9004BF12-79A6-40A4-94CB-E4F45E762E9D}" type="parTrans" cxnId="{4508FB0E-8EC4-4E2C-9AD3-585277285EFA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92DBEA98-47E9-4DC3-BD15-97D3DDF3457E}" type="sibTrans" cxnId="{4508FB0E-8EC4-4E2C-9AD3-585277285EFA}">
      <dgm:prSet/>
      <dgm:spPr/>
      <dgm:t>
        <a:bodyPr/>
        <a:lstStyle/>
        <a:p>
          <a:endParaRPr lang="ru-RU"/>
        </a:p>
      </dgm:t>
    </dgm:pt>
    <dgm:pt modelId="{6F9AF17B-605E-4B6B-8931-AAE680C1A351}">
      <dgm:prSet/>
      <dgm:spPr>
        <a:solidFill>
          <a:schemeClr val="bg2">
            <a:lumMod val="75000"/>
            <a:alpha val="70000"/>
          </a:schemeClr>
        </a:solidFill>
        <a:ln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</a:rPr>
            <a:t>внешняя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</a:rPr>
            <a:t>память</a:t>
          </a:r>
        </a:p>
      </dgm:t>
    </dgm:pt>
    <dgm:pt modelId="{99F2224D-A723-4AC2-9556-C1FC44AB3B8A}" type="parTrans" cxnId="{16B0018B-BEE8-4CB7-8309-B05E6EF94E0E}">
      <dgm:prSet/>
      <dgm:spPr>
        <a:solidFill>
          <a:schemeClr val="bg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109C4762-3FC1-46B6-A044-386DD259A37D}" type="sibTrans" cxnId="{16B0018B-BEE8-4CB7-8309-B05E6EF94E0E}">
      <dgm:prSet/>
      <dgm:spPr/>
      <dgm:t>
        <a:bodyPr/>
        <a:lstStyle/>
        <a:p>
          <a:endParaRPr lang="ru-RU"/>
        </a:p>
      </dgm:t>
    </dgm:pt>
    <dgm:pt modelId="{0C492320-4482-4A47-86FC-0BA9AEEA0ACC}" type="pres">
      <dgm:prSet presAssocID="{3D4A9BE8-896E-450C-B027-6FD2E412C09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2D0406C-85B8-49E1-BE08-A1A3FA976015}" type="pres">
      <dgm:prSet presAssocID="{8BA547B6-8783-4827-8BD7-9CBB0DA4BE2E}" presName="hierRoot1" presStyleCnt="0">
        <dgm:presLayoutVars>
          <dgm:hierBranch/>
        </dgm:presLayoutVars>
      </dgm:prSet>
      <dgm:spPr/>
    </dgm:pt>
    <dgm:pt modelId="{02E6B27E-AE8F-4BCF-8BBD-EA91DBF1C5F4}" type="pres">
      <dgm:prSet presAssocID="{8BA547B6-8783-4827-8BD7-9CBB0DA4BE2E}" presName="rootComposite1" presStyleCnt="0"/>
      <dgm:spPr/>
    </dgm:pt>
    <dgm:pt modelId="{DDAFF1F5-CEC6-4E9E-BEA9-90C4AB1F3FF3}" type="pres">
      <dgm:prSet presAssocID="{8BA547B6-8783-4827-8BD7-9CBB0DA4BE2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68DDC2-1B99-46F7-B2CD-F804920AB637}" type="pres">
      <dgm:prSet presAssocID="{8BA547B6-8783-4827-8BD7-9CBB0DA4BE2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54182FB-CD5C-4DBE-8DEA-BE03ED28874A}" type="pres">
      <dgm:prSet presAssocID="{8BA547B6-8783-4827-8BD7-9CBB0DA4BE2E}" presName="hierChild2" presStyleCnt="0"/>
      <dgm:spPr/>
    </dgm:pt>
    <dgm:pt modelId="{F04AB630-E783-459B-BD1C-2E79853AF682}" type="pres">
      <dgm:prSet presAssocID="{9004BF12-79A6-40A4-94CB-E4F45E762E9D}" presName="Name35" presStyleLbl="parChTrans1D2" presStyleIdx="0" presStyleCnt="2"/>
      <dgm:spPr/>
      <dgm:t>
        <a:bodyPr/>
        <a:lstStyle/>
        <a:p>
          <a:endParaRPr lang="ru-RU"/>
        </a:p>
      </dgm:t>
    </dgm:pt>
    <dgm:pt modelId="{E6DF0830-354A-4C3F-B43D-11FEAA018A54}" type="pres">
      <dgm:prSet presAssocID="{6D7915B6-1ADA-4AF7-B295-B24B3D0011CE}" presName="hierRoot2" presStyleCnt="0">
        <dgm:presLayoutVars>
          <dgm:hierBranch/>
        </dgm:presLayoutVars>
      </dgm:prSet>
      <dgm:spPr/>
    </dgm:pt>
    <dgm:pt modelId="{319764F9-BB0B-4D89-A391-7F43CA489B3C}" type="pres">
      <dgm:prSet presAssocID="{6D7915B6-1ADA-4AF7-B295-B24B3D0011CE}" presName="rootComposite" presStyleCnt="0"/>
      <dgm:spPr/>
    </dgm:pt>
    <dgm:pt modelId="{A481FEA0-C34F-4BF1-A460-1E6F48A7B5F1}" type="pres">
      <dgm:prSet presAssocID="{6D7915B6-1ADA-4AF7-B295-B24B3D0011CE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FADEAA-F9EA-4560-A72A-3F0A9316039F}" type="pres">
      <dgm:prSet presAssocID="{6D7915B6-1ADA-4AF7-B295-B24B3D0011CE}" presName="rootConnector" presStyleLbl="node2" presStyleIdx="0" presStyleCnt="2"/>
      <dgm:spPr/>
      <dgm:t>
        <a:bodyPr/>
        <a:lstStyle/>
        <a:p>
          <a:endParaRPr lang="ru-RU"/>
        </a:p>
      </dgm:t>
    </dgm:pt>
    <dgm:pt modelId="{00C96C12-1FC3-4667-9C3A-F08E1DFDAF7A}" type="pres">
      <dgm:prSet presAssocID="{6D7915B6-1ADA-4AF7-B295-B24B3D0011CE}" presName="hierChild4" presStyleCnt="0"/>
      <dgm:spPr/>
    </dgm:pt>
    <dgm:pt modelId="{146A1FFD-FABD-45D0-9EA1-0E6BEC20961C}" type="pres">
      <dgm:prSet presAssocID="{6D7915B6-1ADA-4AF7-B295-B24B3D0011CE}" presName="hierChild5" presStyleCnt="0"/>
      <dgm:spPr/>
    </dgm:pt>
    <dgm:pt modelId="{5BCE3737-4DD4-49AE-B6AB-8CCED9E3DDC8}" type="pres">
      <dgm:prSet presAssocID="{99F2224D-A723-4AC2-9556-C1FC44AB3B8A}" presName="Name35" presStyleLbl="parChTrans1D2" presStyleIdx="1" presStyleCnt="2"/>
      <dgm:spPr/>
      <dgm:t>
        <a:bodyPr/>
        <a:lstStyle/>
        <a:p>
          <a:endParaRPr lang="ru-RU"/>
        </a:p>
      </dgm:t>
    </dgm:pt>
    <dgm:pt modelId="{4C936FBC-D12F-4A15-B9D1-A6827AC86002}" type="pres">
      <dgm:prSet presAssocID="{6F9AF17B-605E-4B6B-8931-AAE680C1A351}" presName="hierRoot2" presStyleCnt="0">
        <dgm:presLayoutVars>
          <dgm:hierBranch/>
        </dgm:presLayoutVars>
      </dgm:prSet>
      <dgm:spPr/>
    </dgm:pt>
    <dgm:pt modelId="{33FBF394-CC0F-4CF6-AAB0-9A5106EA8C78}" type="pres">
      <dgm:prSet presAssocID="{6F9AF17B-605E-4B6B-8931-AAE680C1A351}" presName="rootComposite" presStyleCnt="0"/>
      <dgm:spPr/>
    </dgm:pt>
    <dgm:pt modelId="{BF04F927-97CD-4C83-850D-EEF4966EAD2A}" type="pres">
      <dgm:prSet presAssocID="{6F9AF17B-605E-4B6B-8931-AAE680C1A351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D1233E-558C-4ECE-BAB9-461859AB35F0}" type="pres">
      <dgm:prSet presAssocID="{6F9AF17B-605E-4B6B-8931-AAE680C1A351}" presName="rootConnector" presStyleLbl="node2" presStyleIdx="1" presStyleCnt="2"/>
      <dgm:spPr/>
      <dgm:t>
        <a:bodyPr/>
        <a:lstStyle/>
        <a:p>
          <a:endParaRPr lang="ru-RU"/>
        </a:p>
      </dgm:t>
    </dgm:pt>
    <dgm:pt modelId="{D682D79D-99B9-4093-AD80-533A544929BA}" type="pres">
      <dgm:prSet presAssocID="{6F9AF17B-605E-4B6B-8931-AAE680C1A351}" presName="hierChild4" presStyleCnt="0"/>
      <dgm:spPr/>
    </dgm:pt>
    <dgm:pt modelId="{63DF838F-22A1-4FE7-BDB1-56BE0E3A24BA}" type="pres">
      <dgm:prSet presAssocID="{6F9AF17B-605E-4B6B-8931-AAE680C1A351}" presName="hierChild5" presStyleCnt="0"/>
      <dgm:spPr/>
    </dgm:pt>
    <dgm:pt modelId="{FD075863-66ED-4F21-9346-CC6A5E8FC90E}" type="pres">
      <dgm:prSet presAssocID="{8BA547B6-8783-4827-8BD7-9CBB0DA4BE2E}" presName="hierChild3" presStyleCnt="0"/>
      <dgm:spPr/>
    </dgm:pt>
  </dgm:ptLst>
  <dgm:cxnLst>
    <dgm:cxn modelId="{4508FB0E-8EC4-4E2C-9AD3-585277285EFA}" srcId="{8BA547B6-8783-4827-8BD7-9CBB0DA4BE2E}" destId="{6D7915B6-1ADA-4AF7-B295-B24B3D0011CE}" srcOrd="0" destOrd="0" parTransId="{9004BF12-79A6-40A4-94CB-E4F45E762E9D}" sibTransId="{92DBEA98-47E9-4DC3-BD15-97D3DDF3457E}"/>
    <dgm:cxn modelId="{D433063B-EEB8-43DA-8E7F-803CBE4F07C0}" type="presOf" srcId="{6F9AF17B-605E-4B6B-8931-AAE680C1A351}" destId="{BF04F927-97CD-4C83-850D-EEF4966EAD2A}" srcOrd="0" destOrd="0" presId="urn:microsoft.com/office/officeart/2005/8/layout/orgChart1"/>
    <dgm:cxn modelId="{5EABAC0E-64CE-43F6-802D-CEE792C9F808}" type="presOf" srcId="{6F9AF17B-605E-4B6B-8931-AAE680C1A351}" destId="{EFD1233E-558C-4ECE-BAB9-461859AB35F0}" srcOrd="1" destOrd="0" presId="urn:microsoft.com/office/officeart/2005/8/layout/orgChart1"/>
    <dgm:cxn modelId="{5A89FDAE-2B41-4228-9D8C-50C989D565A2}" type="presOf" srcId="{3D4A9BE8-896E-450C-B027-6FD2E412C09B}" destId="{0C492320-4482-4A47-86FC-0BA9AEEA0ACC}" srcOrd="0" destOrd="0" presId="urn:microsoft.com/office/officeart/2005/8/layout/orgChart1"/>
    <dgm:cxn modelId="{6F34DFEE-435D-4403-8235-747B93459DDA}" type="presOf" srcId="{6D7915B6-1ADA-4AF7-B295-B24B3D0011CE}" destId="{A481FEA0-C34F-4BF1-A460-1E6F48A7B5F1}" srcOrd="0" destOrd="0" presId="urn:microsoft.com/office/officeart/2005/8/layout/orgChart1"/>
    <dgm:cxn modelId="{7544B973-136C-4948-966F-28E482646232}" type="presOf" srcId="{8BA547B6-8783-4827-8BD7-9CBB0DA4BE2E}" destId="{EE68DDC2-1B99-46F7-B2CD-F804920AB637}" srcOrd="1" destOrd="0" presId="urn:microsoft.com/office/officeart/2005/8/layout/orgChart1"/>
    <dgm:cxn modelId="{6F8588BD-A62B-4B3D-A1E5-5E3F1B6782FF}" type="presOf" srcId="{6D7915B6-1ADA-4AF7-B295-B24B3D0011CE}" destId="{F5FADEAA-F9EA-4560-A72A-3F0A9316039F}" srcOrd="1" destOrd="0" presId="urn:microsoft.com/office/officeart/2005/8/layout/orgChart1"/>
    <dgm:cxn modelId="{16B0018B-BEE8-4CB7-8309-B05E6EF94E0E}" srcId="{8BA547B6-8783-4827-8BD7-9CBB0DA4BE2E}" destId="{6F9AF17B-605E-4B6B-8931-AAE680C1A351}" srcOrd="1" destOrd="0" parTransId="{99F2224D-A723-4AC2-9556-C1FC44AB3B8A}" sibTransId="{109C4762-3FC1-46B6-A044-386DD259A37D}"/>
    <dgm:cxn modelId="{174A5AA8-8E83-4BCF-B9AA-7889E8E4C86C}" srcId="{3D4A9BE8-896E-450C-B027-6FD2E412C09B}" destId="{8BA547B6-8783-4827-8BD7-9CBB0DA4BE2E}" srcOrd="0" destOrd="0" parTransId="{2C27D9C3-8004-4B51-B45F-88641233EFE9}" sibTransId="{C9C76916-1A12-46EE-8E53-A6554B262B3C}"/>
    <dgm:cxn modelId="{8D5510DA-97BC-4FF3-A9EC-B88C3B6F5700}" type="presOf" srcId="{8BA547B6-8783-4827-8BD7-9CBB0DA4BE2E}" destId="{DDAFF1F5-CEC6-4E9E-BEA9-90C4AB1F3FF3}" srcOrd="0" destOrd="0" presId="urn:microsoft.com/office/officeart/2005/8/layout/orgChart1"/>
    <dgm:cxn modelId="{70E8EA2C-0C0E-4884-9F1B-A61AF618EC4D}" type="presOf" srcId="{99F2224D-A723-4AC2-9556-C1FC44AB3B8A}" destId="{5BCE3737-4DD4-49AE-B6AB-8CCED9E3DDC8}" srcOrd="0" destOrd="0" presId="urn:microsoft.com/office/officeart/2005/8/layout/orgChart1"/>
    <dgm:cxn modelId="{C815962D-2703-4620-8C35-AC6EFC5E8B0F}" type="presOf" srcId="{9004BF12-79A6-40A4-94CB-E4F45E762E9D}" destId="{F04AB630-E783-459B-BD1C-2E79853AF682}" srcOrd="0" destOrd="0" presId="urn:microsoft.com/office/officeart/2005/8/layout/orgChart1"/>
    <dgm:cxn modelId="{020DEDB5-6707-4F21-88A4-CEE7D6D63105}" type="presParOf" srcId="{0C492320-4482-4A47-86FC-0BA9AEEA0ACC}" destId="{42D0406C-85B8-49E1-BE08-A1A3FA976015}" srcOrd="0" destOrd="0" presId="urn:microsoft.com/office/officeart/2005/8/layout/orgChart1"/>
    <dgm:cxn modelId="{C71476B4-DDD6-46F9-9841-F4DB812801E5}" type="presParOf" srcId="{42D0406C-85B8-49E1-BE08-A1A3FA976015}" destId="{02E6B27E-AE8F-4BCF-8BBD-EA91DBF1C5F4}" srcOrd="0" destOrd="0" presId="urn:microsoft.com/office/officeart/2005/8/layout/orgChart1"/>
    <dgm:cxn modelId="{0D09BBBD-3334-44BC-97A4-507F51B5E060}" type="presParOf" srcId="{02E6B27E-AE8F-4BCF-8BBD-EA91DBF1C5F4}" destId="{DDAFF1F5-CEC6-4E9E-BEA9-90C4AB1F3FF3}" srcOrd="0" destOrd="0" presId="urn:microsoft.com/office/officeart/2005/8/layout/orgChart1"/>
    <dgm:cxn modelId="{611BA527-C887-4F5B-A58C-3C70A963E977}" type="presParOf" srcId="{02E6B27E-AE8F-4BCF-8BBD-EA91DBF1C5F4}" destId="{EE68DDC2-1B99-46F7-B2CD-F804920AB637}" srcOrd="1" destOrd="0" presId="urn:microsoft.com/office/officeart/2005/8/layout/orgChart1"/>
    <dgm:cxn modelId="{15A5837E-8B2D-4F30-88EF-304E6DA490C8}" type="presParOf" srcId="{42D0406C-85B8-49E1-BE08-A1A3FA976015}" destId="{854182FB-CD5C-4DBE-8DEA-BE03ED28874A}" srcOrd="1" destOrd="0" presId="urn:microsoft.com/office/officeart/2005/8/layout/orgChart1"/>
    <dgm:cxn modelId="{75B751F7-16C4-4A70-8882-0BE6A8289769}" type="presParOf" srcId="{854182FB-CD5C-4DBE-8DEA-BE03ED28874A}" destId="{F04AB630-E783-459B-BD1C-2E79853AF682}" srcOrd="0" destOrd="0" presId="urn:microsoft.com/office/officeart/2005/8/layout/orgChart1"/>
    <dgm:cxn modelId="{C6E82775-DDF2-4865-9DE5-6742F9669FD3}" type="presParOf" srcId="{854182FB-CD5C-4DBE-8DEA-BE03ED28874A}" destId="{E6DF0830-354A-4C3F-B43D-11FEAA018A54}" srcOrd="1" destOrd="0" presId="urn:microsoft.com/office/officeart/2005/8/layout/orgChart1"/>
    <dgm:cxn modelId="{B488B635-581B-459A-B6F6-F259535CB340}" type="presParOf" srcId="{E6DF0830-354A-4C3F-B43D-11FEAA018A54}" destId="{319764F9-BB0B-4D89-A391-7F43CA489B3C}" srcOrd="0" destOrd="0" presId="urn:microsoft.com/office/officeart/2005/8/layout/orgChart1"/>
    <dgm:cxn modelId="{EC21C89B-D6D7-400C-A433-F00C486537BE}" type="presParOf" srcId="{319764F9-BB0B-4D89-A391-7F43CA489B3C}" destId="{A481FEA0-C34F-4BF1-A460-1E6F48A7B5F1}" srcOrd="0" destOrd="0" presId="urn:microsoft.com/office/officeart/2005/8/layout/orgChart1"/>
    <dgm:cxn modelId="{982637D5-477C-4D3A-8E13-5D12E0990DBF}" type="presParOf" srcId="{319764F9-BB0B-4D89-A391-7F43CA489B3C}" destId="{F5FADEAA-F9EA-4560-A72A-3F0A9316039F}" srcOrd="1" destOrd="0" presId="urn:microsoft.com/office/officeart/2005/8/layout/orgChart1"/>
    <dgm:cxn modelId="{D4AC2F6A-7588-46EA-9441-C816443C25B9}" type="presParOf" srcId="{E6DF0830-354A-4C3F-B43D-11FEAA018A54}" destId="{00C96C12-1FC3-4667-9C3A-F08E1DFDAF7A}" srcOrd="1" destOrd="0" presId="urn:microsoft.com/office/officeart/2005/8/layout/orgChart1"/>
    <dgm:cxn modelId="{AE4E1A51-0425-4DC4-B22A-D58C6C8ED319}" type="presParOf" srcId="{E6DF0830-354A-4C3F-B43D-11FEAA018A54}" destId="{146A1FFD-FABD-45D0-9EA1-0E6BEC20961C}" srcOrd="2" destOrd="0" presId="urn:microsoft.com/office/officeart/2005/8/layout/orgChart1"/>
    <dgm:cxn modelId="{DA016D13-B8E4-4F42-AA35-BCDF1BA45120}" type="presParOf" srcId="{854182FB-CD5C-4DBE-8DEA-BE03ED28874A}" destId="{5BCE3737-4DD4-49AE-B6AB-8CCED9E3DDC8}" srcOrd="2" destOrd="0" presId="urn:microsoft.com/office/officeart/2005/8/layout/orgChart1"/>
    <dgm:cxn modelId="{196DE2B7-759D-4899-8026-34831DE6CD09}" type="presParOf" srcId="{854182FB-CD5C-4DBE-8DEA-BE03ED28874A}" destId="{4C936FBC-D12F-4A15-B9D1-A6827AC86002}" srcOrd="3" destOrd="0" presId="urn:microsoft.com/office/officeart/2005/8/layout/orgChart1"/>
    <dgm:cxn modelId="{6CEE7A54-2530-4444-992D-6FBC304189B2}" type="presParOf" srcId="{4C936FBC-D12F-4A15-B9D1-A6827AC86002}" destId="{33FBF394-CC0F-4CF6-AAB0-9A5106EA8C78}" srcOrd="0" destOrd="0" presId="urn:microsoft.com/office/officeart/2005/8/layout/orgChart1"/>
    <dgm:cxn modelId="{1A9A6866-29BB-451C-BEC9-47005D4581AF}" type="presParOf" srcId="{33FBF394-CC0F-4CF6-AAB0-9A5106EA8C78}" destId="{BF04F927-97CD-4C83-850D-EEF4966EAD2A}" srcOrd="0" destOrd="0" presId="urn:microsoft.com/office/officeart/2005/8/layout/orgChart1"/>
    <dgm:cxn modelId="{2771B5E0-BD62-47EC-B4EB-F4BA59E38C08}" type="presParOf" srcId="{33FBF394-CC0F-4CF6-AAB0-9A5106EA8C78}" destId="{EFD1233E-558C-4ECE-BAB9-461859AB35F0}" srcOrd="1" destOrd="0" presId="urn:microsoft.com/office/officeart/2005/8/layout/orgChart1"/>
    <dgm:cxn modelId="{4DC7F0F2-DD6F-4B43-86F2-631F1FFB2204}" type="presParOf" srcId="{4C936FBC-D12F-4A15-B9D1-A6827AC86002}" destId="{D682D79D-99B9-4093-AD80-533A544929BA}" srcOrd="1" destOrd="0" presId="urn:microsoft.com/office/officeart/2005/8/layout/orgChart1"/>
    <dgm:cxn modelId="{E91F7EE6-EA2F-49A1-98F4-55F24DC5326C}" type="presParOf" srcId="{4C936FBC-D12F-4A15-B9D1-A6827AC86002}" destId="{63DF838F-22A1-4FE7-BDB1-56BE0E3A24BA}" srcOrd="2" destOrd="0" presId="urn:microsoft.com/office/officeart/2005/8/layout/orgChart1"/>
    <dgm:cxn modelId="{F3C093A9-FDFE-4E45-9FC8-DDE83D8B6514}" type="presParOf" srcId="{42D0406C-85B8-49E1-BE08-A1A3FA976015}" destId="{FD075863-66ED-4F21-9346-CC6A5E8FC90E}" srcOrd="2" destOrd="0" presId="urn:microsoft.com/office/officeart/2005/8/layout/orgChart1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795E3B1-5FEC-4175-B68A-A4155421FD66}" type="datetimeFigureOut">
              <a:rPr lang="ru-RU"/>
              <a:pPr>
                <a:defRPr/>
              </a:pPr>
              <a:t>13.02.2010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652D3CC-3024-4147-82A2-D5EF57F844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DC8E05-1A01-42E7-82A4-25CF2F1B6A0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D1E4FE5-0EE6-49FA-AE2A-7D5236AE023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36DB7D-3FF7-4D11-AD93-CFAB0DF8F7F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17318C-58BB-4E97-865D-C1F2740249D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96CE951-D386-4F65-95CF-D55DC164EFDC}" type="datetimeFigureOut">
              <a:rPr lang="ru-RU"/>
              <a:pPr>
                <a:defRPr/>
              </a:pPr>
              <a:t>13.02.2010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4482544-2431-442B-8084-681960AF1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15E5F-BFFF-448C-BE6C-20B7CF3D2E64}" type="datetimeFigureOut">
              <a:rPr lang="ru-RU"/>
              <a:pPr>
                <a:defRPr/>
              </a:pPr>
              <a:t>13.02.2010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9F18E-DA57-409C-8D8D-2968F686AE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0E9A5-FBF4-42D7-B321-5ADF500CD25A}" type="datetimeFigureOut">
              <a:rPr lang="ru-RU"/>
              <a:pPr>
                <a:defRPr/>
              </a:pPr>
              <a:t>13.02.2010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21C96-BD7E-448F-9DF0-97B9435C8B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DBFDC-2928-479B-9DDE-22A8304DCB94}" type="datetimeFigureOut">
              <a:rPr lang="ru-RU"/>
              <a:pPr>
                <a:defRPr/>
              </a:pPr>
              <a:t>13.02.2010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B2EED-99C7-433E-AE33-A19ED305B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60B7FF-4F76-402D-9CD3-5B1EA674029C}" type="datetimeFigureOut">
              <a:rPr lang="ru-RU"/>
              <a:pPr>
                <a:defRPr/>
              </a:pPr>
              <a:t>13.02.2010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6185D4-F197-49B1-AE29-16DEDC0E7C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469214-CA0C-40A3-BD4B-D3A5CCAD4D21}" type="datetimeFigureOut">
              <a:rPr lang="ru-RU"/>
              <a:pPr>
                <a:defRPr/>
              </a:pPr>
              <a:t>13.02.2010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A2E654-5926-4E7F-869A-2D965D5D83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FC1A1B-570C-4205-9D37-41B9E40923EB}" type="datetimeFigureOut">
              <a:rPr lang="ru-RU"/>
              <a:pPr>
                <a:defRPr/>
              </a:pPr>
              <a:t>13.02.2010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012741E-E61D-45B9-8C8A-D501140C7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E3827D-249C-4260-ABEC-DD77BBB5BDD4}" type="datetimeFigureOut">
              <a:rPr lang="ru-RU"/>
              <a:pPr>
                <a:defRPr/>
              </a:pPr>
              <a:t>13.02.2010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3939D7-F0F4-4531-82E3-F83437F28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8AC84-BC1E-48BA-81F9-3E3955A558A5}" type="datetimeFigureOut">
              <a:rPr lang="ru-RU"/>
              <a:pPr>
                <a:defRPr/>
              </a:pPr>
              <a:t>13.02.2010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FB6DA-FD1F-444A-9E11-0FFBCE610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F14A27-7C56-4B6C-B2EA-689C78D1EC06}" type="datetimeFigureOut">
              <a:rPr lang="ru-RU"/>
              <a:pPr>
                <a:defRPr/>
              </a:pPr>
              <a:t>13.02.2010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17CE33-85BD-43D9-908E-9A0CEA1B6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98156AC-2329-4342-9B25-866AA144A6A5}" type="datetimeFigureOut">
              <a:rPr lang="ru-RU"/>
              <a:pPr>
                <a:defRPr/>
              </a:pPr>
              <a:t>13.02.2010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5B05E42-0A7D-400F-B3C9-77E47E5CD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454040B-A47C-41AD-8C3F-CA8C119DDD1F}" type="datetimeFigureOut">
              <a:rPr lang="ru-RU"/>
              <a:pPr>
                <a:defRPr/>
              </a:pPr>
              <a:t>13.02.2010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6596CA1-2CC8-4CD1-B47F-6DA7C281E0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10" r:id="rId4"/>
    <p:sldLayoutId id="2147483711" r:id="rId5"/>
    <p:sldLayoutId id="2147483712" r:id="rId6"/>
    <p:sldLayoutId id="2147483706" r:id="rId7"/>
    <p:sldLayoutId id="2147483713" r:id="rId8"/>
    <p:sldLayoutId id="2147483714" r:id="rId9"/>
    <p:sldLayoutId id="2147483705" r:id="rId10"/>
    <p:sldLayoutId id="2147483704" r:id="rId11"/>
  </p:sldLayoutIdLst>
  <p:transition>
    <p:pull dir="r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/>
          </p:cNvSpPr>
          <p:nvPr>
            <p:ph type="ctrTitle"/>
          </p:nvPr>
        </p:nvSpPr>
        <p:spPr>
          <a:xfrm>
            <a:off x="785786" y="2000240"/>
            <a:ext cx="7772400" cy="13620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Компьютерная память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3"/>
          <p:cNvSpPr txBox="1">
            <a:spLocks noChangeArrowheads="1"/>
          </p:cNvSpPr>
          <p:nvPr/>
        </p:nvSpPr>
        <p:spPr bwMode="auto">
          <a:xfrm>
            <a:off x="357188" y="214313"/>
            <a:ext cx="8353425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6699"/>
                </a:solidFill>
                <a:latin typeface="Lucida Sans Unicode" pitchFamily="34" charset="0"/>
              </a:rPr>
              <a:t>ЖЕСТКИЕ МАГНИТНЫЕ ДИСКИ</a:t>
            </a:r>
          </a:p>
        </p:txBody>
      </p:sp>
      <p:pic>
        <p:nvPicPr>
          <p:cNvPr id="27650" name="Picture 5" descr="04_11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785813"/>
            <a:ext cx="6107113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3"/>
          <p:cNvSpPr txBox="1">
            <a:spLocks noChangeArrowheads="1"/>
          </p:cNvSpPr>
          <p:nvPr/>
        </p:nvSpPr>
        <p:spPr bwMode="auto">
          <a:xfrm>
            <a:off x="0" y="26035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6699"/>
                </a:solidFill>
                <a:latin typeface="Lucida Sans Unicode" pitchFamily="34" charset="0"/>
              </a:rPr>
              <a:t>ФЛЭШ-ПАМЯТЬ</a:t>
            </a:r>
          </a:p>
        </p:txBody>
      </p:sp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323850" y="1052513"/>
            <a:ext cx="8642350" cy="12350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Lucida Sans Unicode" pitchFamily="34" charset="0"/>
              </a:rPr>
              <a:t>    </a:t>
            </a:r>
            <a:r>
              <a:rPr lang="ru-RU" sz="2400" b="1">
                <a:latin typeface="Lucida Sans Unicode" pitchFamily="34" charset="0"/>
              </a:rPr>
              <a:t>Флэш-память</a:t>
            </a:r>
            <a:r>
              <a:rPr lang="ru-RU" sz="2400">
                <a:latin typeface="Lucida Sans Unicode" pitchFamily="34" charset="0"/>
              </a:rPr>
              <a:t> – </a:t>
            </a:r>
            <a:r>
              <a:rPr lang="ru-RU" sz="2400" b="1">
                <a:solidFill>
                  <a:srgbClr val="FF0000"/>
                </a:solidFill>
                <a:latin typeface="Lucida Sans Unicode" pitchFamily="34" charset="0"/>
              </a:rPr>
              <a:t>полупроводниковая</a:t>
            </a:r>
            <a:r>
              <a:rPr lang="ru-RU" sz="2400" b="1">
                <a:latin typeface="Lucida Sans Unicode" pitchFamily="34" charset="0"/>
              </a:rPr>
              <a:t> </a:t>
            </a:r>
            <a:r>
              <a:rPr lang="ru-RU" sz="2400" b="1">
                <a:solidFill>
                  <a:schemeClr val="accent2"/>
                </a:solidFill>
                <a:latin typeface="Lucida Sans Unicode" pitchFamily="34" charset="0"/>
              </a:rPr>
              <a:t>энергонезависимая</a:t>
            </a:r>
            <a:r>
              <a:rPr lang="ru-RU" sz="2400" b="1">
                <a:latin typeface="Lucida Sans Unicode" pitchFamily="34" charset="0"/>
              </a:rPr>
              <a:t> </a:t>
            </a:r>
            <a:r>
              <a:rPr lang="ru-RU" sz="2400" b="1">
                <a:solidFill>
                  <a:srgbClr val="006600"/>
                </a:solidFill>
                <a:latin typeface="Lucida Sans Unicode" pitchFamily="34" charset="0"/>
              </a:rPr>
              <a:t>перезаписываемая</a:t>
            </a:r>
            <a:r>
              <a:rPr lang="ru-RU" sz="2400">
                <a:latin typeface="Lucida Sans Unicode" pitchFamily="34" charset="0"/>
              </a:rPr>
              <a:t> память.</a:t>
            </a:r>
          </a:p>
          <a:p>
            <a:pPr>
              <a:spcBef>
                <a:spcPct val="50000"/>
              </a:spcBef>
            </a:pPr>
            <a:r>
              <a:rPr lang="ru-RU">
                <a:latin typeface="Lucida Sans Unicode" pitchFamily="34" charset="0"/>
              </a:rPr>
              <a:t>    </a:t>
            </a:r>
          </a:p>
        </p:txBody>
      </p:sp>
      <p:pic>
        <p:nvPicPr>
          <p:cNvPr id="28675" name="Picture 5" descr="694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5038" y="2636838"/>
            <a:ext cx="2528887" cy="322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 descr="news_2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2708275"/>
            <a:ext cx="3459162" cy="297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3"/>
          <p:cNvSpPr txBox="1">
            <a:spLocks noChangeArrowheads="1"/>
          </p:cNvSpPr>
          <p:nvPr/>
        </p:nvSpPr>
        <p:spPr bwMode="auto">
          <a:xfrm>
            <a:off x="0" y="188913"/>
            <a:ext cx="91440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6699"/>
                </a:solidFill>
                <a:latin typeface="Lucida Sans Unicode" pitchFamily="34" charset="0"/>
              </a:rPr>
              <a:t>ПРИНЦИП ЗАПИСИ И СЧИТЫВАНИЯ ИНФОРМАЦИИ НА КАРТАХ ФЛЭШ-ПАМЯТИ</a:t>
            </a:r>
          </a:p>
        </p:txBody>
      </p:sp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179388" y="981075"/>
            <a:ext cx="8785225" cy="10668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Lucida Sans Unicode" pitchFamily="34" charset="0"/>
              </a:rPr>
              <a:t>    </a:t>
            </a:r>
            <a:r>
              <a:rPr lang="ru-RU" sz="2400">
                <a:latin typeface="Lucida Sans Unicode" pitchFamily="34" charset="0"/>
              </a:rPr>
              <a:t>Во флэш-памяти для записи и считывания информации используются электрические сигналы.</a:t>
            </a:r>
            <a:endParaRPr lang="en-US" sz="2400">
              <a:latin typeface="Lucida Sans Unicode" pitchFamily="34" charset="0"/>
            </a:endParaRPr>
          </a:p>
          <a:p>
            <a:r>
              <a:rPr lang="ru-RU" sz="1600">
                <a:latin typeface="Lucida Sans Unicode" pitchFamily="34" charset="0"/>
              </a:rPr>
              <a:t>    </a:t>
            </a:r>
          </a:p>
        </p:txBody>
      </p:sp>
      <p:grpSp>
        <p:nvGrpSpPr>
          <p:cNvPr id="29699" name="Group 6"/>
          <p:cNvGrpSpPr>
            <a:grpSpLocks/>
          </p:cNvGrpSpPr>
          <p:nvPr/>
        </p:nvGrpSpPr>
        <p:grpSpPr bwMode="auto">
          <a:xfrm>
            <a:off x="1357313" y="2000250"/>
            <a:ext cx="6864350" cy="3425825"/>
            <a:chOff x="0" y="799"/>
            <a:chExt cx="3424" cy="1753"/>
          </a:xfrm>
        </p:grpSpPr>
        <p:grpSp>
          <p:nvGrpSpPr>
            <p:cNvPr id="29700" name="Group 7"/>
            <p:cNvGrpSpPr>
              <a:grpSpLocks/>
            </p:cNvGrpSpPr>
            <p:nvPr/>
          </p:nvGrpSpPr>
          <p:grpSpPr bwMode="auto">
            <a:xfrm>
              <a:off x="0" y="799"/>
              <a:ext cx="3424" cy="1753"/>
              <a:chOff x="0" y="527"/>
              <a:chExt cx="3424" cy="1753"/>
            </a:xfrm>
          </p:grpSpPr>
          <p:pic>
            <p:nvPicPr>
              <p:cNvPr id="29702" name="Picture 8" descr="034_1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73" y="1002"/>
                <a:ext cx="2770" cy="12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703" name="Line 9"/>
              <p:cNvSpPr>
                <a:spLocks noChangeShapeType="1"/>
              </p:cNvSpPr>
              <p:nvPr/>
            </p:nvSpPr>
            <p:spPr bwMode="auto">
              <a:xfrm flipH="1">
                <a:off x="113" y="1570"/>
                <a:ext cx="50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oval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04" name="Text Box 10"/>
              <p:cNvSpPr txBox="1">
                <a:spLocks noChangeArrowheads="1"/>
              </p:cNvSpPr>
              <p:nvPr/>
            </p:nvSpPr>
            <p:spPr bwMode="auto">
              <a:xfrm>
                <a:off x="0" y="1298"/>
                <a:ext cx="20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b="1">
                    <a:latin typeface="Lucida Sans Unicode" pitchFamily="34" charset="0"/>
                  </a:rPr>
                  <a:t>+</a:t>
                </a:r>
              </a:p>
            </p:txBody>
          </p:sp>
          <p:sp>
            <p:nvSpPr>
              <p:cNvPr id="29705" name="Text Box 11"/>
              <p:cNvSpPr txBox="1">
                <a:spLocks noChangeArrowheads="1"/>
              </p:cNvSpPr>
              <p:nvPr/>
            </p:nvSpPr>
            <p:spPr bwMode="auto">
              <a:xfrm>
                <a:off x="1474" y="527"/>
                <a:ext cx="70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b="1">
                    <a:latin typeface="Lucida Sans Unicode" pitchFamily="34" charset="0"/>
                  </a:rPr>
                  <a:t>+</a:t>
                </a:r>
                <a:r>
                  <a:rPr lang="ru-RU" sz="2000" b="1">
                    <a:latin typeface="Lucida Sans Unicode" pitchFamily="34" charset="0"/>
                  </a:rPr>
                  <a:t>5</a:t>
                </a:r>
                <a:r>
                  <a:rPr lang="en-US" sz="2000" b="1">
                    <a:latin typeface="Lucida Sans Unicode" pitchFamily="34" charset="0"/>
                  </a:rPr>
                  <a:t> B</a:t>
                </a:r>
                <a:endParaRPr lang="ru-RU" sz="2000" b="1">
                  <a:latin typeface="Lucida Sans Unicode" pitchFamily="34" charset="0"/>
                </a:endParaRPr>
              </a:p>
            </p:txBody>
          </p:sp>
          <p:sp>
            <p:nvSpPr>
              <p:cNvPr id="29706" name="Text Box 12"/>
              <p:cNvSpPr txBox="1">
                <a:spLocks noChangeArrowheads="1"/>
              </p:cNvSpPr>
              <p:nvPr/>
            </p:nvSpPr>
            <p:spPr bwMode="auto">
              <a:xfrm>
                <a:off x="2804" y="1167"/>
                <a:ext cx="62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 b="1">
                    <a:latin typeface="Times New Roman" pitchFamily="18" charset="0"/>
                  </a:rPr>
                  <a:t>SiO</a:t>
                </a:r>
                <a:r>
                  <a:rPr lang="en-US" sz="2400" b="1" baseline="-25000">
                    <a:latin typeface="Times New Roman" pitchFamily="18" charset="0"/>
                  </a:rPr>
                  <a:t>2</a:t>
                </a:r>
                <a:endParaRPr lang="ru-RU" sz="2400" b="1" baseline="-25000">
                  <a:latin typeface="Times New Roman" pitchFamily="18" charset="0"/>
                </a:endParaRPr>
              </a:p>
            </p:txBody>
          </p:sp>
          <p:sp>
            <p:nvSpPr>
              <p:cNvPr id="29707" name="Line 13"/>
              <p:cNvSpPr>
                <a:spLocks noChangeShapeType="1"/>
              </p:cNvSpPr>
              <p:nvPr/>
            </p:nvSpPr>
            <p:spPr bwMode="auto">
              <a:xfrm>
                <a:off x="612" y="1570"/>
                <a:ext cx="0" cy="22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9701" name="Line 14"/>
            <p:cNvSpPr>
              <a:spLocks noChangeShapeType="1"/>
            </p:cNvSpPr>
            <p:nvPr/>
          </p:nvSpPr>
          <p:spPr bwMode="auto">
            <a:xfrm>
              <a:off x="1565" y="1071"/>
              <a:ext cx="0" cy="36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  <p:bldP spid="2969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3"/>
          <p:cNvSpPr txBox="1">
            <a:spLocks noChangeArrowheads="1"/>
          </p:cNvSpPr>
          <p:nvPr/>
        </p:nvSpPr>
        <p:spPr bwMode="auto">
          <a:xfrm>
            <a:off x="0" y="188913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6699"/>
                </a:solidFill>
                <a:latin typeface="Lucida Sans Unicode" pitchFamily="34" charset="0"/>
              </a:rPr>
              <a:t>КАРТЫ ФЛЭШ-ПАМЯТИ</a:t>
            </a:r>
          </a:p>
        </p:txBody>
      </p:sp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4643438" y="981075"/>
            <a:ext cx="4248150" cy="13112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Lucida Sans Unicode" pitchFamily="34" charset="0"/>
              </a:rPr>
              <a:t>    </a:t>
            </a:r>
            <a:r>
              <a:rPr lang="ru-RU" sz="2000" b="1">
                <a:latin typeface="Lucida Sans Unicode" pitchFamily="34" charset="0"/>
              </a:rPr>
              <a:t>Флэш-память</a:t>
            </a:r>
            <a:r>
              <a:rPr lang="ru-RU" sz="2000">
                <a:latin typeface="Lucida Sans Unicode" pitchFamily="34" charset="0"/>
              </a:rPr>
              <a:t> представляет собой микросхему, помещенную в миниатюрный плоский корпус.</a:t>
            </a:r>
          </a:p>
        </p:txBody>
      </p:sp>
      <p:pic>
        <p:nvPicPr>
          <p:cNvPr id="30723" name="Picture 5" descr="a06_flash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692150"/>
            <a:ext cx="381635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 Box 6"/>
          <p:cNvSpPr txBox="1">
            <a:spLocks noChangeArrowheads="1"/>
          </p:cNvSpPr>
          <p:nvPr/>
        </p:nvSpPr>
        <p:spPr bwMode="auto">
          <a:xfrm>
            <a:off x="4356100" y="5157788"/>
            <a:ext cx="4500563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latin typeface="Lucida Sans Unicode" pitchFamily="34" charset="0"/>
              </a:rPr>
              <a:t>Для считывания и записи информации карта памяти вставляется в специальные накопители (</a:t>
            </a:r>
            <a:r>
              <a:rPr lang="ru-RU" sz="1600" b="1">
                <a:latin typeface="Lucida Sans Unicode" pitchFamily="34" charset="0"/>
              </a:rPr>
              <a:t>картридеры</a:t>
            </a:r>
            <a:r>
              <a:rPr lang="ru-RU" sz="1600">
                <a:latin typeface="Lucida Sans Unicode" pitchFamily="34" charset="0"/>
              </a:rPr>
              <a:t>), встроенные в мобильные устройства или подключаемые к компьютеру через </a:t>
            </a:r>
            <a:r>
              <a:rPr lang="en-US" sz="1600">
                <a:latin typeface="Lucida Sans Unicode" pitchFamily="34" charset="0"/>
              </a:rPr>
              <a:t>USB</a:t>
            </a:r>
            <a:r>
              <a:rPr lang="ru-RU" sz="1600">
                <a:latin typeface="Lucida Sans Unicode" pitchFamily="34" charset="0"/>
              </a:rPr>
              <a:t>-порт.</a:t>
            </a:r>
          </a:p>
        </p:txBody>
      </p:sp>
      <p:pic>
        <p:nvPicPr>
          <p:cNvPr id="30725" name="Picture 7" descr="news_2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1916113"/>
            <a:ext cx="1584325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8" descr="138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492375"/>
            <a:ext cx="22320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Text Box 9"/>
          <p:cNvSpPr txBox="1">
            <a:spLocks noChangeArrowheads="1"/>
          </p:cNvSpPr>
          <p:nvPr/>
        </p:nvSpPr>
        <p:spPr bwMode="auto">
          <a:xfrm>
            <a:off x="6143625" y="4500563"/>
            <a:ext cx="18002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1400">
                <a:latin typeface="Lucida Sans Unicode" pitchFamily="34" charset="0"/>
              </a:rPr>
              <a:t>Универсальный картридер</a:t>
            </a:r>
          </a:p>
        </p:txBody>
      </p:sp>
      <p:pic>
        <p:nvPicPr>
          <p:cNvPr id="30728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31913" y="2781300"/>
            <a:ext cx="2376487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1916113"/>
            <a:ext cx="16192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  <p:bldP spid="30724" grpId="0"/>
      <p:bldP spid="307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3"/>
          <p:cNvSpPr txBox="1">
            <a:spLocks noChangeArrowheads="1"/>
          </p:cNvSpPr>
          <p:nvPr/>
        </p:nvSpPr>
        <p:spPr bwMode="auto">
          <a:xfrm>
            <a:off x="0" y="188913"/>
            <a:ext cx="914400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006699"/>
                </a:solidFill>
                <a:latin typeface="Lucida Sans Unicode" pitchFamily="34" charset="0"/>
              </a:rPr>
              <a:t>USB</a:t>
            </a:r>
            <a:r>
              <a:rPr lang="ru-RU" sz="2800" b="1">
                <a:solidFill>
                  <a:srgbClr val="006699"/>
                </a:solidFill>
                <a:latin typeface="Lucida Sans Unicode" pitchFamily="34" charset="0"/>
              </a:rPr>
              <a:t> ФЛЭШ-ДИСКИ</a:t>
            </a:r>
          </a:p>
        </p:txBody>
      </p:sp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4500563" y="1125538"/>
            <a:ext cx="4248150" cy="228441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Lucida Sans Unicode" pitchFamily="34" charset="0"/>
              </a:rPr>
              <a:t>    </a:t>
            </a:r>
            <a:r>
              <a:rPr lang="ru-RU" sz="2400">
                <a:latin typeface="Lucida Sans Unicode" pitchFamily="34" charset="0"/>
              </a:rPr>
              <a:t>Накопители на флэш-памяти представляют собой микросхему флэш-памяти, дополненную контроллером </a:t>
            </a:r>
            <a:r>
              <a:rPr lang="en-US" sz="2400">
                <a:latin typeface="Lucida Sans Unicode" pitchFamily="34" charset="0"/>
              </a:rPr>
              <a:t>USB</a:t>
            </a:r>
            <a:r>
              <a:rPr lang="ru-RU" sz="2400">
                <a:latin typeface="Lucida Sans Unicode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ru-RU" sz="1600">
                <a:latin typeface="Lucida Sans Unicode" pitchFamily="34" charset="0"/>
              </a:rPr>
              <a:t>    </a:t>
            </a:r>
          </a:p>
        </p:txBody>
      </p:sp>
      <p:pic>
        <p:nvPicPr>
          <p:cNvPr id="31747" name="Picture 5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3" y="4214813"/>
            <a:ext cx="3952875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6" descr="licca250"/>
          <p:cNvPicPr>
            <a:picLocks noChangeAspect="1" noChangeArrowheads="1"/>
          </p:cNvPicPr>
          <p:nvPr/>
        </p:nvPicPr>
        <p:blipFill>
          <a:blip r:embed="rId3"/>
          <a:srcRect l="1067" t="1649" r="1137" b="795"/>
          <a:stretch>
            <a:fillRect/>
          </a:stretch>
        </p:blipFill>
        <p:spPr bwMode="auto">
          <a:xfrm>
            <a:off x="1357313" y="3286125"/>
            <a:ext cx="3171825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7" descr="5447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928688"/>
            <a:ext cx="3570288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6699"/>
                </a:solidFill>
              </a:rPr>
              <a:t>КОМПЬЮТЕРНЫЙ ПРАКТИКУМ</a:t>
            </a:r>
          </a:p>
        </p:txBody>
      </p:sp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179388" y="692150"/>
            <a:ext cx="8713787" cy="396875"/>
          </a:xfrm>
          <a:prstGeom prst="rect">
            <a:avLst/>
          </a:prstGeom>
          <a:solidFill>
            <a:srgbClr val="FCFFD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1. Установка размера и местоположения виртуальной памяти</a:t>
            </a:r>
          </a:p>
        </p:txBody>
      </p:sp>
      <p:grpSp>
        <p:nvGrpSpPr>
          <p:cNvPr id="32771" name="Group 5"/>
          <p:cNvGrpSpPr>
            <a:grpSpLocks/>
          </p:cNvGrpSpPr>
          <p:nvPr/>
        </p:nvGrpSpPr>
        <p:grpSpPr bwMode="auto">
          <a:xfrm>
            <a:off x="2328863" y="1412875"/>
            <a:ext cx="3467100" cy="4248150"/>
            <a:chOff x="1156" y="1344"/>
            <a:chExt cx="2184" cy="2676"/>
          </a:xfrm>
        </p:grpSpPr>
        <p:pic>
          <p:nvPicPr>
            <p:cNvPr id="32779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56" y="1344"/>
              <a:ext cx="2184" cy="2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80" name="Oval 7"/>
            <p:cNvSpPr>
              <a:spLocks noChangeArrowheads="1"/>
            </p:cNvSpPr>
            <p:nvPr/>
          </p:nvSpPr>
          <p:spPr bwMode="auto">
            <a:xfrm>
              <a:off x="2290" y="2069"/>
              <a:ext cx="499" cy="18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81" name="Oval 8"/>
            <p:cNvSpPr>
              <a:spLocks noChangeArrowheads="1"/>
            </p:cNvSpPr>
            <p:nvPr/>
          </p:nvSpPr>
          <p:spPr bwMode="auto">
            <a:xfrm>
              <a:off x="2744" y="3748"/>
              <a:ext cx="499" cy="18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2772" name="Group 9"/>
          <p:cNvGrpSpPr>
            <a:grpSpLocks/>
          </p:cNvGrpSpPr>
          <p:nvPr/>
        </p:nvGrpSpPr>
        <p:grpSpPr bwMode="auto">
          <a:xfrm>
            <a:off x="179388" y="1196975"/>
            <a:ext cx="2324100" cy="2520950"/>
            <a:chOff x="113" y="754"/>
            <a:chExt cx="1464" cy="1588"/>
          </a:xfrm>
        </p:grpSpPr>
        <p:pic>
          <p:nvPicPr>
            <p:cNvPr id="32777" name="Picture 10" descr="Рисунок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754"/>
              <a:ext cx="1464" cy="1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78" name="Oval 11"/>
            <p:cNvSpPr>
              <a:spLocks noChangeArrowheads="1"/>
            </p:cNvSpPr>
            <p:nvPr/>
          </p:nvSpPr>
          <p:spPr bwMode="auto">
            <a:xfrm>
              <a:off x="385" y="2160"/>
              <a:ext cx="499" cy="18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2773" name="Group 12"/>
          <p:cNvGrpSpPr>
            <a:grpSpLocks/>
          </p:cNvGrpSpPr>
          <p:nvPr/>
        </p:nvGrpSpPr>
        <p:grpSpPr bwMode="auto">
          <a:xfrm>
            <a:off x="5797550" y="2447925"/>
            <a:ext cx="3238500" cy="4076700"/>
            <a:chOff x="3334" y="1344"/>
            <a:chExt cx="2040" cy="2568"/>
          </a:xfrm>
        </p:grpSpPr>
        <p:pic>
          <p:nvPicPr>
            <p:cNvPr id="32774" name="Picture 1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34" y="1344"/>
              <a:ext cx="2040" cy="2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75" name="Oval 14"/>
            <p:cNvSpPr>
              <a:spLocks noChangeArrowheads="1"/>
            </p:cNvSpPr>
            <p:nvPr/>
          </p:nvSpPr>
          <p:spPr bwMode="auto">
            <a:xfrm>
              <a:off x="4785" y="2886"/>
              <a:ext cx="499" cy="27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76" name="Oval 15"/>
            <p:cNvSpPr>
              <a:spLocks noChangeArrowheads="1"/>
            </p:cNvSpPr>
            <p:nvPr/>
          </p:nvSpPr>
          <p:spPr bwMode="auto">
            <a:xfrm>
              <a:off x="4332" y="2478"/>
              <a:ext cx="499" cy="40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6699"/>
                </a:solidFill>
              </a:rPr>
              <a:t>КОМПЬЮТЕРНЫЙ ПРАКТИКУМ</a:t>
            </a:r>
          </a:p>
        </p:txBody>
      </p:sp>
      <p:sp>
        <p:nvSpPr>
          <p:cNvPr id="33794" name="Text Box 4"/>
          <p:cNvSpPr txBox="1">
            <a:spLocks noChangeArrowheads="1"/>
          </p:cNvSpPr>
          <p:nvPr/>
        </p:nvSpPr>
        <p:spPr bwMode="auto">
          <a:xfrm>
            <a:off x="179388" y="692150"/>
            <a:ext cx="8785225" cy="396875"/>
          </a:xfrm>
          <a:prstGeom prst="rect">
            <a:avLst/>
          </a:prstGeom>
          <a:solidFill>
            <a:srgbClr val="FCFFD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2. Определение размера и местоположения виртуальной памяти</a:t>
            </a:r>
          </a:p>
        </p:txBody>
      </p:sp>
      <p:pic>
        <p:nvPicPr>
          <p:cNvPr id="3379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268413"/>
            <a:ext cx="531495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2349500"/>
            <a:ext cx="44862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AutoShape 7"/>
          <p:cNvSpPr>
            <a:spLocks noChangeArrowheads="1"/>
          </p:cNvSpPr>
          <p:nvPr/>
        </p:nvSpPr>
        <p:spPr bwMode="auto">
          <a:xfrm>
            <a:off x="4716463" y="4292600"/>
            <a:ext cx="3887787" cy="8636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8" name="AutoShape 8"/>
          <p:cNvSpPr>
            <a:spLocks noChangeArrowheads="1"/>
          </p:cNvSpPr>
          <p:nvPr/>
        </p:nvSpPr>
        <p:spPr bwMode="auto">
          <a:xfrm>
            <a:off x="900113" y="3068638"/>
            <a:ext cx="1944687" cy="576262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9" name="AutoShape 9"/>
          <p:cNvSpPr>
            <a:spLocks noChangeArrowheads="1"/>
          </p:cNvSpPr>
          <p:nvPr/>
        </p:nvSpPr>
        <p:spPr bwMode="auto">
          <a:xfrm>
            <a:off x="2987675" y="1773238"/>
            <a:ext cx="792163" cy="287337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3"/>
          <p:cNvSpPr txBox="1">
            <a:spLocks noChangeArrowheads="1"/>
          </p:cNvSpPr>
          <p:nvPr/>
        </p:nvSpPr>
        <p:spPr bwMode="auto">
          <a:xfrm>
            <a:off x="468313" y="188913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6699"/>
                </a:solidFill>
              </a:rPr>
              <a:t>КОМПЬЮТЕРНЫЙ ПРАКТИКУМ</a:t>
            </a:r>
          </a:p>
        </p:txBody>
      </p:sp>
      <p:sp>
        <p:nvSpPr>
          <p:cNvPr id="34818" name="Text Box 4"/>
          <p:cNvSpPr txBox="1">
            <a:spLocks noChangeArrowheads="1"/>
          </p:cNvSpPr>
          <p:nvPr/>
        </p:nvSpPr>
        <p:spPr bwMode="auto">
          <a:xfrm>
            <a:off x="179388" y="692150"/>
            <a:ext cx="8713787" cy="701675"/>
          </a:xfrm>
          <a:prstGeom prst="rect">
            <a:avLst/>
          </a:prstGeom>
          <a:solidFill>
            <a:srgbClr val="FCFFD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3. Определение загруженности процессора и использования виртуальной памяти</a:t>
            </a:r>
          </a:p>
        </p:txBody>
      </p:sp>
      <p:pic>
        <p:nvPicPr>
          <p:cNvPr id="3481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1412875"/>
            <a:ext cx="5184775" cy="499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AutoShape 6"/>
          <p:cNvSpPr>
            <a:spLocks noChangeArrowheads="1"/>
          </p:cNvSpPr>
          <p:nvPr/>
        </p:nvSpPr>
        <p:spPr bwMode="auto">
          <a:xfrm>
            <a:off x="4500563" y="6165850"/>
            <a:ext cx="3241675" cy="287338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539750" y="3141663"/>
            <a:ext cx="8280400" cy="1366837"/>
          </a:xfrm>
          <a:prstGeom prst="leftRightArrow">
            <a:avLst>
              <a:gd name="adj1" fmla="val 49824"/>
              <a:gd name="adj2" fmla="val 52952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Магистраль (системная шина)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3132138" y="2852738"/>
            <a:ext cx="360362" cy="647700"/>
          </a:xfrm>
          <a:prstGeom prst="upDownArrow">
            <a:avLst>
              <a:gd name="adj1" fmla="val 50000"/>
              <a:gd name="adj2" fmla="val 35947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>
            <a:off x="5643563" y="2857500"/>
            <a:ext cx="360362" cy="647700"/>
          </a:xfrm>
          <a:prstGeom prst="upDownArrow">
            <a:avLst>
              <a:gd name="adj1" fmla="val 50000"/>
              <a:gd name="adj2" fmla="val 35947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2571750" y="1928813"/>
            <a:ext cx="1512888" cy="936625"/>
          </a:xfrm>
          <a:prstGeom prst="flowChartProcess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Процессор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5072063" y="1928813"/>
            <a:ext cx="1512887" cy="936625"/>
          </a:xfrm>
          <a:prstGeom prst="flowChartProcess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Внутренняя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память</a:t>
            </a:r>
          </a:p>
        </p:txBody>
      </p:sp>
      <p:sp>
        <p:nvSpPr>
          <p:cNvPr id="10" name="AutoShape 13"/>
          <p:cNvSpPr>
            <a:spLocks noChangeArrowheads="1"/>
          </p:cNvSpPr>
          <p:nvPr/>
        </p:nvSpPr>
        <p:spPr bwMode="auto">
          <a:xfrm>
            <a:off x="4071938" y="2214563"/>
            <a:ext cx="1000125" cy="285750"/>
          </a:xfrm>
          <a:prstGeom prst="leftRightArrow">
            <a:avLst>
              <a:gd name="adj1" fmla="val 50000"/>
              <a:gd name="adj2" fmla="val 42140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2214563" y="4143375"/>
            <a:ext cx="360362" cy="647700"/>
          </a:xfrm>
          <a:prstGeom prst="upArrow">
            <a:avLst>
              <a:gd name="adj1" fmla="val 50000"/>
              <a:gd name="adj2" fmla="val 44934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4427538" y="4149725"/>
            <a:ext cx="360362" cy="647700"/>
          </a:xfrm>
          <a:prstGeom prst="upDownArrow">
            <a:avLst>
              <a:gd name="adj1" fmla="val 50000"/>
              <a:gd name="adj2" fmla="val 35947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6516688" y="4149725"/>
            <a:ext cx="360362" cy="647700"/>
          </a:xfrm>
          <a:prstGeom prst="downArrow">
            <a:avLst>
              <a:gd name="adj1" fmla="val 50000"/>
              <a:gd name="adj2" fmla="val 44934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4" name="AutoShape 3"/>
          <p:cNvSpPr>
            <a:spLocks noChangeArrowheads="1"/>
          </p:cNvSpPr>
          <p:nvPr/>
        </p:nvSpPr>
        <p:spPr bwMode="auto">
          <a:xfrm>
            <a:off x="1619250" y="4797425"/>
            <a:ext cx="1512888" cy="936625"/>
          </a:xfrm>
          <a:prstGeom prst="flowChartProcess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Устройства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ввода</a:t>
            </a:r>
          </a:p>
        </p:txBody>
      </p:sp>
      <p:sp>
        <p:nvSpPr>
          <p:cNvPr id="15" name="AutoShape 4"/>
          <p:cNvSpPr>
            <a:spLocks noChangeArrowheads="1"/>
          </p:cNvSpPr>
          <p:nvPr/>
        </p:nvSpPr>
        <p:spPr bwMode="auto">
          <a:xfrm>
            <a:off x="3924300" y="4797425"/>
            <a:ext cx="1512888" cy="936625"/>
          </a:xfrm>
          <a:prstGeom prst="flowChartProcess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Внешняя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 память</a:t>
            </a:r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6011863" y="4797425"/>
            <a:ext cx="1512887" cy="936625"/>
          </a:xfrm>
          <a:prstGeom prst="flowChartProcess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Устройства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вывода</a:t>
            </a: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55557" y="195240"/>
            <a:ext cx="8686801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Функциональная схема компьютера</a:t>
            </a:r>
            <a:endParaRPr lang="ru-RU" sz="40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73088" y="6350"/>
            <a:ext cx="8229599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компьютерной памяти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928662" y="1643050"/>
          <a:ext cx="7467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Внутренняя память компьютера</a:t>
            </a: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1125538"/>
            <a:ext cx="2428875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429000" y="1030288"/>
            <a:ext cx="5000625" cy="1736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ПЗУ (постоянное запоминающее устройство)</a:t>
            </a:r>
            <a:r>
              <a:rPr lang="ru-RU" sz="2000">
                <a:latin typeface="Times New Roman" pitchFamily="18" charset="0"/>
              </a:rPr>
              <a:t> - память, предназначенная для хранения микропрограмм, которые используются при включении компьютера для тестирования его компонентов.</a:t>
            </a:r>
            <a:r>
              <a:rPr lang="ru-RU" sz="2000">
                <a:latin typeface="Monotype Corsiva" pitchFamily="66" charset="0"/>
              </a:rPr>
              <a:t>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3152775"/>
            <a:ext cx="5292725" cy="1431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ОЗУ (оперативное запоминающее устройство)</a:t>
            </a:r>
            <a:r>
              <a:rPr lang="ru-RU" sz="2000">
                <a:latin typeface="Times New Roman" pitchFamily="18" charset="0"/>
              </a:rPr>
              <a:t> - </a:t>
            </a:r>
            <a:r>
              <a:rPr lang="ru-RU" sz="2400" b="1" u="sng">
                <a:solidFill>
                  <a:srgbClr val="FF3300"/>
                </a:solidFill>
                <a:latin typeface="Times New Roman" pitchFamily="18" charset="0"/>
              </a:rPr>
              <a:t>оперативная память</a:t>
            </a:r>
            <a:r>
              <a:rPr lang="ru-RU" sz="2000">
                <a:latin typeface="Times New Roman" pitchFamily="18" charset="0"/>
              </a:rPr>
              <a:t>, предназначенная для хранения данных, работа с которыми идет в данный момент времени.</a:t>
            </a:r>
          </a:p>
        </p:txBody>
      </p:sp>
      <p:pic>
        <p:nvPicPr>
          <p:cNvPr id="6" name="Picture 3" descr="оператинвная памят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2781300"/>
            <a:ext cx="3384550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кэш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88" y="4857750"/>
            <a:ext cx="2668587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284663" y="5270500"/>
            <a:ext cx="4859337" cy="1371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КЭШ или кэш-память</a:t>
            </a:r>
            <a:r>
              <a:rPr lang="ru-RU" sz="2000">
                <a:latin typeface="Times New Roman" pitchFamily="18" charset="0"/>
              </a:rPr>
              <a:t> - память, применяемая для хранения наиболее часто используемых данных. Может быть программной и аппаратной. 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01638" y="201612"/>
            <a:ext cx="8229600" cy="719139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Внешняя память</a:t>
            </a:r>
            <a:r>
              <a:rPr lang="ru-RU" sz="4800" dirty="0">
                <a:solidFill>
                  <a:schemeClr val="accent1">
                    <a:lumMod val="75000"/>
                  </a:schemeClr>
                </a:solidFill>
                <a:effectLst/>
                <a:latin typeface="Monotype Corsiva" pitchFamily="66" charset="0"/>
              </a:rPr>
              <a:t> </a:t>
            </a:r>
          </a:p>
        </p:txBody>
      </p:sp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0" y="114300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Предназначена для длительного хранения информации.</a:t>
            </a:r>
            <a:endParaRPr lang="ru-RU" sz="200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62468" name="Picture 4" descr="диске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828800"/>
            <a:ext cx="5181600" cy="387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0" name="Picture 6" descr="лазерный дис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1676400"/>
            <a:ext cx="4267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836613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</a:rPr>
              <a:t>Предназначена для длительного хранения информации.</a:t>
            </a:r>
            <a:endParaRPr lang="ru-RU" sz="2000">
              <a:latin typeface="Monotype Corsiva" pitchFamily="66" charset="0"/>
            </a:endParaRPr>
          </a:p>
        </p:txBody>
      </p:sp>
      <p:pic>
        <p:nvPicPr>
          <p:cNvPr id="21511" name="Picture 8" descr="винчестер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1557338"/>
            <a:ext cx="2971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571875" y="6000750"/>
            <a:ext cx="1714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Lucida Sans Unicode" pitchFamily="34" charset="0"/>
              </a:rPr>
              <a:t>Дискета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214688" y="5929313"/>
            <a:ext cx="2286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Lucida Sans Unicode" pitchFamily="34" charset="0"/>
              </a:rPr>
              <a:t>Лазерный диск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357563" y="5857875"/>
            <a:ext cx="2000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Lucida Sans Unicode" pitchFamily="34" charset="0"/>
              </a:rPr>
              <a:t>Жесткий диск</a:t>
            </a:r>
          </a:p>
          <a:p>
            <a:pPr algn="ctr"/>
            <a:r>
              <a:rPr lang="ru-RU" b="1">
                <a:latin typeface="Lucida Sans Unicode" pitchFamily="34" charset="0"/>
              </a:rPr>
              <a:t>(винчестер)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6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0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9" grpId="1"/>
      <p:bldP spid="12" grpId="0"/>
      <p:bldP spid="12" grpId="1"/>
      <p:bldP spid="13" grpId="0"/>
      <p:bldP spid="1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3"/>
          <p:cNvSpPr txBox="1">
            <a:spLocks noChangeArrowheads="1"/>
          </p:cNvSpPr>
          <p:nvPr/>
        </p:nvSpPr>
        <p:spPr bwMode="auto">
          <a:xfrm>
            <a:off x="285750" y="214313"/>
            <a:ext cx="8353425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6699"/>
                </a:solidFill>
                <a:latin typeface="Lucida Sans Unicode" pitchFamily="34" charset="0"/>
              </a:rPr>
              <a:t>ГИБКИЕ МАГНИТНЫЕ ДИСКИ</a:t>
            </a:r>
          </a:p>
        </p:txBody>
      </p:sp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2143125" y="6000750"/>
            <a:ext cx="1366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1400">
                <a:latin typeface="Lucida Sans Unicode" pitchFamily="34" charset="0"/>
              </a:rPr>
              <a:t>Дискета 3,5</a:t>
            </a:r>
            <a:r>
              <a:rPr lang="en-US" sz="1400">
                <a:latin typeface="Lucida Sans Unicode" pitchFamily="34" charset="0"/>
              </a:rPr>
              <a:t>’’</a:t>
            </a:r>
            <a:endParaRPr lang="ru-RU" sz="1400">
              <a:latin typeface="Lucida Sans Unicode" pitchFamily="34" charset="0"/>
            </a:endParaRP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6429375" y="928688"/>
            <a:ext cx="2481263" cy="440055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latin typeface="Lucida Sans Unicode" pitchFamily="34" charset="0"/>
              </a:rPr>
              <a:t> Устройство дискеты 3,5</a:t>
            </a:r>
            <a:r>
              <a:rPr lang="en-US" sz="1600">
                <a:latin typeface="Lucida Sans Unicode" pitchFamily="34" charset="0"/>
              </a:rPr>
              <a:t>’’</a:t>
            </a:r>
            <a:r>
              <a:rPr lang="ru-RU" sz="1600">
                <a:latin typeface="Lucida Sans Unicode" pitchFamily="34" charset="0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ru-RU" sz="1600">
                <a:latin typeface="Lucida Sans Unicode" pitchFamily="34" charset="0"/>
              </a:rPr>
              <a:t>1 - заглушка "защита от записи";</a:t>
            </a:r>
            <a:br>
              <a:rPr lang="ru-RU" sz="1600">
                <a:latin typeface="Lucida Sans Unicode" pitchFamily="34" charset="0"/>
              </a:rPr>
            </a:br>
            <a:r>
              <a:rPr lang="ru-RU" sz="1600">
                <a:latin typeface="Lucida Sans Unicode" pitchFamily="34" charset="0"/>
              </a:rPr>
              <a:t>2 - основа диска с отверстиями для приводящего механизма;</a:t>
            </a:r>
            <a:br>
              <a:rPr lang="ru-RU" sz="1600">
                <a:latin typeface="Lucida Sans Unicode" pitchFamily="34" charset="0"/>
              </a:rPr>
            </a:br>
            <a:r>
              <a:rPr lang="ru-RU" sz="1600">
                <a:latin typeface="Lucida Sans Unicode" pitchFamily="34" charset="0"/>
              </a:rPr>
              <a:t>3 - защитная шторка открытой области корпуса;</a:t>
            </a:r>
            <a:br>
              <a:rPr lang="ru-RU" sz="1600">
                <a:latin typeface="Lucida Sans Unicode" pitchFamily="34" charset="0"/>
              </a:rPr>
            </a:br>
            <a:r>
              <a:rPr lang="ru-RU" sz="1600">
                <a:latin typeface="Lucida Sans Unicode" pitchFamily="34" charset="0"/>
              </a:rPr>
              <a:t>4 - пластиковый корпус дискеты;</a:t>
            </a:r>
            <a:br>
              <a:rPr lang="ru-RU" sz="1600">
                <a:latin typeface="Lucida Sans Unicode" pitchFamily="34" charset="0"/>
              </a:rPr>
            </a:br>
            <a:r>
              <a:rPr lang="ru-RU" sz="1600">
                <a:latin typeface="Lucida Sans Unicode" pitchFamily="34" charset="0"/>
              </a:rPr>
              <a:t>5 - противопылевая салфетка;</a:t>
            </a:r>
            <a:br>
              <a:rPr lang="ru-RU" sz="1600">
                <a:latin typeface="Lucida Sans Unicode" pitchFamily="34" charset="0"/>
              </a:rPr>
            </a:br>
            <a:r>
              <a:rPr lang="ru-RU" sz="1600">
                <a:latin typeface="Lucida Sans Unicode" pitchFamily="34" charset="0"/>
              </a:rPr>
              <a:t>6 - магнитный диск;</a:t>
            </a:r>
            <a:br>
              <a:rPr lang="ru-RU" sz="1600">
                <a:latin typeface="Lucida Sans Unicode" pitchFamily="34" charset="0"/>
              </a:rPr>
            </a:br>
            <a:r>
              <a:rPr lang="ru-RU" sz="1600">
                <a:latin typeface="Lucida Sans Unicode" pitchFamily="34" charset="0"/>
              </a:rPr>
              <a:t>7 - область записи. </a:t>
            </a:r>
          </a:p>
        </p:txBody>
      </p:sp>
      <p:pic>
        <p:nvPicPr>
          <p:cNvPr id="22532" name="Picture 6" descr="180px-Floppy_disk_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3500438"/>
            <a:ext cx="16573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 Box 7"/>
          <p:cNvSpPr txBox="1">
            <a:spLocks noChangeArrowheads="1"/>
          </p:cNvSpPr>
          <p:nvPr/>
        </p:nvSpPr>
        <p:spPr bwMode="auto">
          <a:xfrm>
            <a:off x="285750" y="4857750"/>
            <a:ext cx="1366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1400">
                <a:latin typeface="Lucida Sans Unicode" pitchFamily="34" charset="0"/>
              </a:rPr>
              <a:t>Дискета 5,25</a:t>
            </a:r>
            <a:r>
              <a:rPr lang="en-US" sz="1400">
                <a:latin typeface="Lucida Sans Unicode" pitchFamily="34" charset="0"/>
              </a:rPr>
              <a:t>’’</a:t>
            </a:r>
            <a:r>
              <a:rPr lang="ru-RU" sz="1400">
                <a:latin typeface="Lucida Sans Unicode" pitchFamily="34" charset="0"/>
              </a:rPr>
              <a:t> </a:t>
            </a:r>
          </a:p>
        </p:txBody>
      </p:sp>
      <p:pic>
        <p:nvPicPr>
          <p:cNvPr id="22534" name="Picture 8" descr="180px-Floppy_disk_90mm"/>
          <p:cNvPicPr>
            <a:picLocks noChangeAspect="1" noChangeArrowheads="1"/>
          </p:cNvPicPr>
          <p:nvPr/>
        </p:nvPicPr>
        <p:blipFill>
          <a:blip r:embed="rId3"/>
          <a:srcRect l="18472" t="27333" r="21666" b="16000"/>
          <a:stretch>
            <a:fillRect/>
          </a:stretch>
        </p:blipFill>
        <p:spPr bwMode="auto">
          <a:xfrm>
            <a:off x="2286000" y="5072063"/>
            <a:ext cx="1081088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9" descr="280px-Floppy_disk_internal_diagra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5" y="857250"/>
            <a:ext cx="2095500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Text Box 10"/>
          <p:cNvSpPr txBox="1">
            <a:spLocks noChangeArrowheads="1"/>
          </p:cNvSpPr>
          <p:nvPr/>
        </p:nvSpPr>
        <p:spPr bwMode="auto">
          <a:xfrm>
            <a:off x="2000250" y="1071563"/>
            <a:ext cx="2376488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Lucida Sans Unicode" pitchFamily="34" charset="0"/>
              </a:rPr>
              <a:t>1971 </a:t>
            </a:r>
            <a:r>
              <a:rPr lang="ru-RU">
                <a:latin typeface="Lucida Sans Unicode" pitchFamily="34" charset="0"/>
              </a:rPr>
              <a:t>-</a:t>
            </a:r>
            <a:r>
              <a:rPr lang="ru-RU" sz="1400">
                <a:latin typeface="Lucida Sans Unicode" pitchFamily="34" charset="0"/>
              </a:rPr>
              <a:t> фирмой IBM представлена первая дискета диаметром 8</a:t>
            </a:r>
            <a:r>
              <a:rPr lang="ru-RU">
                <a:latin typeface="Lucida Sans Unicode" pitchFamily="34" charset="0"/>
              </a:rPr>
              <a:t>″</a:t>
            </a:r>
            <a:r>
              <a:rPr lang="ru-RU" sz="1400">
                <a:latin typeface="Lucida Sans Unicode" pitchFamily="34" charset="0"/>
              </a:rPr>
              <a:t> (200 мм).</a:t>
            </a:r>
          </a:p>
          <a:p>
            <a:endParaRPr lang="ru-RU" sz="1400">
              <a:latin typeface="Lucida Sans Unicode" pitchFamily="34" charset="0"/>
            </a:endParaRPr>
          </a:p>
        </p:txBody>
      </p:sp>
      <p:pic>
        <p:nvPicPr>
          <p:cNvPr id="22537" name="Picture 11" descr="Безымянный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857250"/>
            <a:ext cx="1609725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Text Box 12"/>
          <p:cNvSpPr txBox="1">
            <a:spLocks noChangeArrowheads="1"/>
          </p:cNvSpPr>
          <p:nvPr/>
        </p:nvSpPr>
        <p:spPr bwMode="auto">
          <a:xfrm>
            <a:off x="357188" y="2571750"/>
            <a:ext cx="13668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1400">
                <a:latin typeface="Lucida Sans Unicode" pitchFamily="34" charset="0"/>
              </a:rPr>
              <a:t>Дискета 8</a:t>
            </a:r>
            <a:r>
              <a:rPr lang="en-US" sz="1400">
                <a:latin typeface="Lucida Sans Unicode" pitchFamily="34" charset="0"/>
              </a:rPr>
              <a:t>’’</a:t>
            </a:r>
            <a:r>
              <a:rPr lang="ru-RU" sz="1400">
                <a:latin typeface="Lucida Sans Unicode" pitchFamily="34" charset="0"/>
              </a:rPr>
              <a:t> </a:t>
            </a:r>
          </a:p>
        </p:txBody>
      </p:sp>
      <p:sp>
        <p:nvSpPr>
          <p:cNvPr id="22539" name="Text Box 13"/>
          <p:cNvSpPr txBox="1">
            <a:spLocks noChangeArrowheads="1"/>
          </p:cNvSpPr>
          <p:nvPr/>
        </p:nvSpPr>
        <p:spPr bwMode="auto">
          <a:xfrm>
            <a:off x="3429000" y="5500688"/>
            <a:ext cx="5429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Lucida Sans Unicode" pitchFamily="34" charset="0"/>
              </a:rPr>
              <a:t>1981 – фирма Sony разработала дискету диаметром 3,5″ (90 мм). </a:t>
            </a:r>
          </a:p>
        </p:txBody>
      </p:sp>
      <p:sp>
        <p:nvSpPr>
          <p:cNvPr id="22540" name="Прямоугольник 12"/>
          <p:cNvSpPr>
            <a:spLocks noChangeArrowheads="1"/>
          </p:cNvSpPr>
          <p:nvPr/>
        </p:nvSpPr>
        <p:spPr bwMode="auto">
          <a:xfrm>
            <a:off x="1928813" y="3714750"/>
            <a:ext cx="221456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Lucida Sans Unicode" pitchFamily="34" charset="0"/>
              </a:rPr>
              <a:t>1976 - разработана дискета диаметром 5,25 ″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animBg="1"/>
      <p:bldP spid="22533" grpId="0"/>
      <p:bldP spid="22536" grpId="0"/>
      <p:bldP spid="22538" grpId="0"/>
      <p:bldP spid="22539" grpId="0"/>
      <p:bldP spid="225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3"/>
          <p:cNvSpPr txBox="1">
            <a:spLocks noChangeArrowheads="1"/>
          </p:cNvSpPr>
          <p:nvPr/>
        </p:nvSpPr>
        <p:spPr bwMode="auto">
          <a:xfrm>
            <a:off x="0" y="188913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6699"/>
                </a:solidFill>
                <a:latin typeface="Lucida Sans Unicode" pitchFamily="34" charset="0"/>
              </a:rPr>
              <a:t>ОПТИЧЕСКИЕ ДИСКИ</a:t>
            </a:r>
          </a:p>
        </p:txBody>
      </p:sp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250825" y="4076700"/>
            <a:ext cx="2808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Lucida Sans Unicode" pitchFamily="34" charset="0"/>
              </a:rPr>
              <a:t>CD</a:t>
            </a:r>
            <a:r>
              <a:rPr lang="ru-RU" sz="1400">
                <a:latin typeface="Lucida Sans Unicode" pitchFamily="34" charset="0"/>
              </a:rPr>
              <a:t>-</a:t>
            </a:r>
            <a:r>
              <a:rPr lang="en-US" sz="1400">
                <a:latin typeface="Lucida Sans Unicode" pitchFamily="34" charset="0"/>
              </a:rPr>
              <a:t> </a:t>
            </a:r>
            <a:r>
              <a:rPr lang="ru-RU" sz="1400">
                <a:latin typeface="Lucida Sans Unicode" pitchFamily="34" charset="0"/>
              </a:rPr>
              <a:t>и </a:t>
            </a:r>
            <a:r>
              <a:rPr lang="en-US" sz="1400">
                <a:latin typeface="Lucida Sans Unicode" pitchFamily="34" charset="0"/>
              </a:rPr>
              <a:t>DVD</a:t>
            </a:r>
            <a:r>
              <a:rPr lang="ru-RU" sz="1400">
                <a:latin typeface="Lucida Sans Unicode" pitchFamily="34" charset="0"/>
              </a:rPr>
              <a:t>-диски</a:t>
            </a:r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2987675" y="1052513"/>
            <a:ext cx="5616575" cy="247491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Lucida Sans Unicode" pitchFamily="34" charset="0"/>
              </a:rPr>
              <a:t> </a:t>
            </a:r>
            <a:r>
              <a:rPr lang="ru-RU" sz="1600">
                <a:latin typeface="Lucida Sans Unicode" pitchFamily="34" charset="0"/>
              </a:rPr>
              <a:t>   </a:t>
            </a:r>
            <a:r>
              <a:rPr lang="ru-RU" sz="1600">
                <a:solidFill>
                  <a:srgbClr val="CC0066"/>
                </a:solidFill>
                <a:latin typeface="Lucida Sans Unicode" pitchFamily="34" charset="0"/>
              </a:rPr>
              <a:t>Оптические </a:t>
            </a:r>
            <a:r>
              <a:rPr lang="en-US" sz="1600">
                <a:solidFill>
                  <a:srgbClr val="CC0066"/>
                </a:solidFill>
                <a:latin typeface="Lucida Sans Unicode" pitchFamily="34" charset="0"/>
              </a:rPr>
              <a:t>CD </a:t>
            </a:r>
            <a:r>
              <a:rPr lang="ru-RU" sz="1600">
                <a:solidFill>
                  <a:srgbClr val="CC0066"/>
                </a:solidFill>
                <a:latin typeface="Lucida Sans Unicode" pitchFamily="34" charset="0"/>
              </a:rPr>
              <a:t>–диски</a:t>
            </a:r>
            <a:r>
              <a:rPr lang="ru-RU" sz="1600">
                <a:latin typeface="Lucida Sans Unicode" pitchFamily="34" charset="0"/>
              </a:rPr>
              <a:t> рассчитаны на использование </a:t>
            </a:r>
            <a:r>
              <a:rPr lang="ru-RU" sz="1600">
                <a:solidFill>
                  <a:srgbClr val="CC0066"/>
                </a:solidFill>
                <a:latin typeface="Lucida Sans Unicode" pitchFamily="34" charset="0"/>
              </a:rPr>
              <a:t>инфракрасного лазера</a:t>
            </a:r>
            <a:r>
              <a:rPr lang="ru-RU" sz="1600">
                <a:latin typeface="Lucida Sans Unicode" pitchFamily="34" charset="0"/>
              </a:rPr>
              <a:t> с длиной волны 780 нм и имеют информационную емкость 700 Мбайт.</a:t>
            </a:r>
          </a:p>
          <a:p>
            <a:pPr>
              <a:spcBef>
                <a:spcPct val="50000"/>
              </a:spcBef>
            </a:pPr>
            <a:r>
              <a:rPr lang="ru-RU" sz="1600">
                <a:latin typeface="Lucida Sans Unicode" pitchFamily="34" charset="0"/>
              </a:rPr>
              <a:t>    </a:t>
            </a:r>
            <a:r>
              <a:rPr lang="ru-RU" sz="1600">
                <a:solidFill>
                  <a:srgbClr val="FF0000"/>
                </a:solidFill>
                <a:latin typeface="Lucida Sans Unicode" pitchFamily="34" charset="0"/>
              </a:rPr>
              <a:t>Оптические </a:t>
            </a:r>
            <a:r>
              <a:rPr lang="en-US" sz="1600">
                <a:solidFill>
                  <a:srgbClr val="FF0000"/>
                </a:solidFill>
                <a:latin typeface="Lucida Sans Unicode" pitchFamily="34" charset="0"/>
              </a:rPr>
              <a:t>DVD</a:t>
            </a:r>
            <a:r>
              <a:rPr lang="ru-RU" sz="1600">
                <a:solidFill>
                  <a:srgbClr val="FF0000"/>
                </a:solidFill>
                <a:latin typeface="Lucida Sans Unicode" pitchFamily="34" charset="0"/>
              </a:rPr>
              <a:t>-диски</a:t>
            </a:r>
            <a:r>
              <a:rPr lang="ru-RU" sz="1600">
                <a:latin typeface="Lucida Sans Unicode" pitchFamily="34" charset="0"/>
              </a:rPr>
              <a:t> рассчитаны на использование </a:t>
            </a:r>
            <a:r>
              <a:rPr lang="ru-RU" sz="1600">
                <a:solidFill>
                  <a:srgbClr val="FF0000"/>
                </a:solidFill>
                <a:latin typeface="Lucida Sans Unicode" pitchFamily="34" charset="0"/>
              </a:rPr>
              <a:t>красного лазера</a:t>
            </a:r>
            <a:r>
              <a:rPr lang="ru-RU" sz="1600">
                <a:latin typeface="Lucida Sans Unicode" pitchFamily="34" charset="0"/>
              </a:rPr>
              <a:t> с длиной волны 650 нм и имеют информационную емкость от 4,7 Гбайт (однослойные </a:t>
            </a:r>
            <a:r>
              <a:rPr lang="en-US" sz="1600">
                <a:latin typeface="Lucida Sans Unicode" pitchFamily="34" charset="0"/>
              </a:rPr>
              <a:t>DVD</a:t>
            </a:r>
            <a:r>
              <a:rPr lang="ru-RU" sz="1600">
                <a:latin typeface="Lucida Sans Unicode" pitchFamily="34" charset="0"/>
              </a:rPr>
              <a:t>-диски</a:t>
            </a:r>
            <a:r>
              <a:rPr lang="ru-RU">
                <a:latin typeface="Lucida Sans Unicode" pitchFamily="34" charset="0"/>
              </a:rPr>
              <a:t> </a:t>
            </a:r>
            <a:r>
              <a:rPr lang="ru-RU" sz="1600">
                <a:latin typeface="Lucida Sans Unicode" pitchFamily="34" charset="0"/>
              </a:rPr>
              <a:t>) до 8,5 Гбайт (двухслойные </a:t>
            </a:r>
            <a:r>
              <a:rPr lang="en-US" sz="1600">
                <a:latin typeface="Lucida Sans Unicode" pitchFamily="34" charset="0"/>
              </a:rPr>
              <a:t>DVD</a:t>
            </a:r>
            <a:r>
              <a:rPr lang="ru-RU" sz="1600">
                <a:latin typeface="Lucida Sans Unicode" pitchFamily="34" charset="0"/>
              </a:rPr>
              <a:t>-диски</a:t>
            </a:r>
            <a:r>
              <a:rPr lang="ru-RU">
                <a:latin typeface="Lucida Sans Unicode" pitchFamily="34" charset="0"/>
              </a:rPr>
              <a:t>).   </a:t>
            </a:r>
            <a:endParaRPr lang="ru-RU" sz="1600">
              <a:latin typeface="Lucida Sans Unicode" pitchFamily="34" charset="0"/>
            </a:endParaRPr>
          </a:p>
        </p:txBody>
      </p:sp>
      <p:pic>
        <p:nvPicPr>
          <p:cNvPr id="23556" name="Picture 7" descr="cd-dis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692150"/>
            <a:ext cx="27813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2" descr="ss-dsd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3644900"/>
            <a:ext cx="233680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14" descr="400_ST_HD%20DVD-R%201x_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7150" y="3933825"/>
            <a:ext cx="2736850" cy="272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6699"/>
                </a:solidFill>
                <a:latin typeface="Lucida Sans Unicode" pitchFamily="34" charset="0"/>
              </a:rPr>
              <a:t>ОПТИЧЕСКИЕ ДИСКИ</a:t>
            </a:r>
          </a:p>
        </p:txBody>
      </p:sp>
      <p:sp>
        <p:nvSpPr>
          <p:cNvPr id="24578" name="Text Box 5"/>
          <p:cNvSpPr txBox="1">
            <a:spLocks noChangeArrowheads="1"/>
          </p:cNvSpPr>
          <p:nvPr/>
        </p:nvSpPr>
        <p:spPr bwMode="auto">
          <a:xfrm>
            <a:off x="2195513" y="3213100"/>
            <a:ext cx="2843212" cy="18034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Lucida Sans Unicode" pitchFamily="34" charset="0"/>
              </a:rPr>
              <a:t> </a:t>
            </a:r>
            <a:r>
              <a:rPr lang="ru-RU" sz="1600">
                <a:latin typeface="Lucida Sans Unicode" pitchFamily="34" charset="0"/>
              </a:rPr>
              <a:t>   На дисках</a:t>
            </a:r>
            <a:r>
              <a:rPr lang="ru-RU" sz="1600">
                <a:solidFill>
                  <a:srgbClr val="CC0066"/>
                </a:solidFill>
                <a:latin typeface="Lucida Sans Unicode" pitchFamily="34" charset="0"/>
              </a:rPr>
              <a:t> </a:t>
            </a:r>
            <a:r>
              <a:rPr lang="en-US" sz="1600">
                <a:solidFill>
                  <a:srgbClr val="CC0066"/>
                </a:solidFill>
                <a:latin typeface="Lucida Sans Unicode" pitchFamily="34" charset="0"/>
              </a:rPr>
              <a:t>CD </a:t>
            </a:r>
            <a:r>
              <a:rPr lang="ru-RU" sz="1600">
                <a:solidFill>
                  <a:srgbClr val="CC0066"/>
                </a:solidFill>
                <a:latin typeface="Lucida Sans Unicode" pitchFamily="34" charset="0"/>
              </a:rPr>
              <a:t>–</a:t>
            </a:r>
            <a:r>
              <a:rPr lang="en-US" sz="1600">
                <a:solidFill>
                  <a:srgbClr val="CC0066"/>
                </a:solidFill>
                <a:latin typeface="Lucida Sans Unicode" pitchFamily="34" charset="0"/>
              </a:rPr>
              <a:t>ROM </a:t>
            </a:r>
            <a:r>
              <a:rPr lang="ru-RU" sz="1600">
                <a:latin typeface="Lucida Sans Unicode" pitchFamily="34" charset="0"/>
              </a:rPr>
              <a:t>и</a:t>
            </a:r>
            <a:r>
              <a:rPr lang="en-US" sz="1600">
                <a:latin typeface="Lucida Sans Unicode" pitchFamily="34" charset="0"/>
              </a:rPr>
              <a:t> </a:t>
            </a:r>
            <a:r>
              <a:rPr lang="en-US" sz="1600">
                <a:solidFill>
                  <a:srgbClr val="CC0066"/>
                </a:solidFill>
                <a:latin typeface="Lucida Sans Unicode" pitchFamily="34" charset="0"/>
              </a:rPr>
              <a:t>DVD-ROM </a:t>
            </a:r>
            <a:r>
              <a:rPr lang="ru-RU" sz="1600">
                <a:latin typeface="Lucida Sans Unicode" pitchFamily="34" charset="0"/>
              </a:rPr>
              <a:t> хранится информация, записанная на них в процессе изготовления. Запись на них новой информации невозможна.    </a:t>
            </a:r>
          </a:p>
        </p:txBody>
      </p:sp>
      <p:pic>
        <p:nvPicPr>
          <p:cNvPr id="24579" name="Picture 9" descr="cd-dv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476250"/>
            <a:ext cx="4752975" cy="28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10" descr="disk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284538"/>
            <a:ext cx="182403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20" descr="400_ST_DVD-R%2016x%20Color1_2color_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836613"/>
            <a:ext cx="17272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22" descr="400_ST_DVD-RW%202x_2color_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5027613"/>
            <a:ext cx="1833562" cy="183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Text Box 23"/>
          <p:cNvSpPr txBox="1">
            <a:spLocks noChangeArrowheads="1"/>
          </p:cNvSpPr>
          <p:nvPr/>
        </p:nvSpPr>
        <p:spPr bwMode="auto">
          <a:xfrm>
            <a:off x="6300788" y="2708275"/>
            <a:ext cx="2843212" cy="10699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latin typeface="Lucida Sans Unicode" pitchFamily="34" charset="0"/>
              </a:rPr>
              <a:t>    На дисках</a:t>
            </a:r>
            <a:r>
              <a:rPr lang="ru-RU" sz="1600">
                <a:solidFill>
                  <a:srgbClr val="CC0066"/>
                </a:solidFill>
                <a:latin typeface="Lucida Sans Unicode" pitchFamily="34" charset="0"/>
              </a:rPr>
              <a:t> </a:t>
            </a:r>
            <a:r>
              <a:rPr lang="en-US" sz="1600">
                <a:solidFill>
                  <a:srgbClr val="CC0066"/>
                </a:solidFill>
                <a:latin typeface="Lucida Sans Unicode" pitchFamily="34" charset="0"/>
              </a:rPr>
              <a:t>CD</a:t>
            </a:r>
            <a:r>
              <a:rPr lang="ru-RU" sz="1600">
                <a:solidFill>
                  <a:srgbClr val="CC0066"/>
                </a:solidFill>
                <a:latin typeface="Lucida Sans Unicode" pitchFamily="34" charset="0"/>
              </a:rPr>
              <a:t>–</a:t>
            </a:r>
            <a:r>
              <a:rPr lang="en-US" sz="1600">
                <a:solidFill>
                  <a:srgbClr val="CC0066"/>
                </a:solidFill>
                <a:latin typeface="Lucida Sans Unicode" pitchFamily="34" charset="0"/>
              </a:rPr>
              <a:t>R </a:t>
            </a:r>
            <a:r>
              <a:rPr lang="ru-RU" sz="1600">
                <a:latin typeface="Lucida Sans Unicode" pitchFamily="34" charset="0"/>
              </a:rPr>
              <a:t>и</a:t>
            </a:r>
            <a:r>
              <a:rPr lang="en-US" sz="1600">
                <a:latin typeface="Lucida Sans Unicode" pitchFamily="34" charset="0"/>
              </a:rPr>
              <a:t> </a:t>
            </a:r>
            <a:r>
              <a:rPr lang="en-US" sz="1600">
                <a:solidFill>
                  <a:srgbClr val="CC0066"/>
                </a:solidFill>
                <a:latin typeface="Lucida Sans Unicode" pitchFamily="34" charset="0"/>
              </a:rPr>
              <a:t>DVD</a:t>
            </a:r>
            <a:r>
              <a:rPr lang="en-US" sz="1600">
                <a:solidFill>
                  <a:srgbClr val="CC0066"/>
                </a:solidFill>
                <a:latin typeface="Lucida Sans Unicode" pitchFamily="34" charset="0"/>
                <a:cs typeface="Arial" charset="0"/>
              </a:rPr>
              <a:t>±</a:t>
            </a:r>
            <a:r>
              <a:rPr lang="en-US" sz="1600">
                <a:solidFill>
                  <a:srgbClr val="CC0066"/>
                </a:solidFill>
                <a:latin typeface="Lucida Sans Unicode" pitchFamily="34" charset="0"/>
              </a:rPr>
              <a:t>R </a:t>
            </a:r>
            <a:r>
              <a:rPr lang="ru-RU" sz="1600">
                <a:latin typeface="Lucida Sans Unicode" pitchFamily="34" charset="0"/>
              </a:rPr>
              <a:t> информация может быть записана только раз. </a:t>
            </a:r>
          </a:p>
        </p:txBody>
      </p:sp>
      <p:sp>
        <p:nvSpPr>
          <p:cNvPr id="24584" name="Text Box 24"/>
          <p:cNvSpPr txBox="1">
            <a:spLocks noChangeArrowheads="1"/>
          </p:cNvSpPr>
          <p:nvPr/>
        </p:nvSpPr>
        <p:spPr bwMode="auto">
          <a:xfrm>
            <a:off x="6408738" y="5157788"/>
            <a:ext cx="2735262" cy="143668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latin typeface="Lucida Sans Unicode" pitchFamily="34" charset="0"/>
              </a:rPr>
              <a:t>    На дисках</a:t>
            </a:r>
            <a:r>
              <a:rPr lang="ru-RU" sz="1600">
                <a:solidFill>
                  <a:srgbClr val="CC0066"/>
                </a:solidFill>
                <a:latin typeface="Lucida Sans Unicode" pitchFamily="34" charset="0"/>
              </a:rPr>
              <a:t> </a:t>
            </a:r>
            <a:r>
              <a:rPr lang="en-US" sz="1600">
                <a:solidFill>
                  <a:srgbClr val="CC0066"/>
                </a:solidFill>
                <a:latin typeface="Lucida Sans Unicode" pitchFamily="34" charset="0"/>
              </a:rPr>
              <a:t>CD </a:t>
            </a:r>
            <a:r>
              <a:rPr lang="ru-RU" sz="1600">
                <a:solidFill>
                  <a:srgbClr val="CC0066"/>
                </a:solidFill>
                <a:latin typeface="Lucida Sans Unicode" pitchFamily="34" charset="0"/>
              </a:rPr>
              <a:t>–</a:t>
            </a:r>
            <a:r>
              <a:rPr lang="en-US" sz="1600">
                <a:solidFill>
                  <a:srgbClr val="CC0066"/>
                </a:solidFill>
                <a:latin typeface="Lucida Sans Unicode" pitchFamily="34" charset="0"/>
              </a:rPr>
              <a:t>RW </a:t>
            </a:r>
            <a:r>
              <a:rPr lang="ru-RU" sz="1600">
                <a:latin typeface="Lucida Sans Unicode" pitchFamily="34" charset="0"/>
              </a:rPr>
              <a:t>и</a:t>
            </a:r>
            <a:r>
              <a:rPr lang="en-US" sz="1600">
                <a:latin typeface="Lucida Sans Unicode" pitchFamily="34" charset="0"/>
              </a:rPr>
              <a:t> </a:t>
            </a:r>
            <a:r>
              <a:rPr lang="en-US" sz="1600">
                <a:solidFill>
                  <a:srgbClr val="CC0066"/>
                </a:solidFill>
                <a:latin typeface="Lucida Sans Unicode" pitchFamily="34" charset="0"/>
              </a:rPr>
              <a:t>DVD-RW </a:t>
            </a:r>
            <a:r>
              <a:rPr lang="ru-RU" sz="1600">
                <a:latin typeface="Lucida Sans Unicode" pitchFamily="34" charset="0"/>
              </a:rPr>
              <a:t>информация может быть записана и стерта многократно.</a:t>
            </a:r>
          </a:p>
          <a:p>
            <a:pPr>
              <a:spcBef>
                <a:spcPct val="50000"/>
              </a:spcBef>
            </a:pPr>
            <a:endParaRPr lang="ru-RU" sz="1600">
              <a:latin typeface="Lucida Sans Unicode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6" descr="790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1143000"/>
            <a:ext cx="332105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285750" y="214313"/>
            <a:ext cx="8353425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6699"/>
                </a:solidFill>
                <a:latin typeface="Lucida Sans Unicode" pitchFamily="34" charset="0"/>
              </a:rPr>
              <a:t>ЖЕСТКИЕ МАГНИТНЫЕ ДИСКИ</a:t>
            </a:r>
          </a:p>
        </p:txBody>
      </p:sp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4572000" y="1428750"/>
            <a:ext cx="3924300" cy="369252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latin typeface="Lucida Sans Unicode" pitchFamily="34" charset="0"/>
              </a:rPr>
              <a:t>   </a:t>
            </a:r>
            <a:r>
              <a:rPr lang="ru-RU">
                <a:latin typeface="Lucida Sans Unicode" pitchFamily="34" charset="0"/>
              </a:rPr>
              <a:t>Первый накопитель на жестких дисках IBM 350 Disk File разработан в 1955 году.</a:t>
            </a:r>
          </a:p>
          <a:p>
            <a:pPr>
              <a:spcBef>
                <a:spcPct val="50000"/>
              </a:spcBef>
            </a:pPr>
            <a:r>
              <a:rPr lang="ru-RU">
                <a:latin typeface="Lucida Sans Unicode" pitchFamily="34" charset="0"/>
              </a:rPr>
              <a:t>    Накопитель емкостью 5 Мбайт состоял из 50 дисков диаметром 24 дюйма, вращавшихся со скоростью 1200 об/мин. </a:t>
            </a:r>
          </a:p>
          <a:p>
            <a:pPr>
              <a:spcBef>
                <a:spcPct val="50000"/>
              </a:spcBef>
            </a:pPr>
            <a:r>
              <a:rPr lang="ru-RU">
                <a:latin typeface="Lucida Sans Unicode" pitchFamily="34" charset="0"/>
              </a:rPr>
              <a:t>    Размер накопителя был сравним с двумя современными двухкамерными холодильниками.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214813" y="5643563"/>
            <a:ext cx="3816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Lucida Sans Unicode" pitchFamily="34" charset="0"/>
              </a:rPr>
              <a:t>Первый HDD емкостью 5 Мбайт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animBg="1"/>
      <p:bldP spid="2560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264</TotalTime>
  <Words>407</Words>
  <Application>Microsoft Office PowerPoint</Application>
  <PresentationFormat>Экран (4:3)</PresentationFormat>
  <Paragraphs>68</Paragraphs>
  <Slides>17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17</vt:i4>
      </vt:variant>
    </vt:vector>
  </HeadingPairs>
  <TitlesOfParts>
    <vt:vector size="33" baseType="lpstr">
      <vt:lpstr>Arial</vt:lpstr>
      <vt:lpstr>Lucida Sans Unicode</vt:lpstr>
      <vt:lpstr>Wingdings 3</vt:lpstr>
      <vt:lpstr>Verdana</vt:lpstr>
      <vt:lpstr>Wingdings 2</vt:lpstr>
      <vt:lpstr>Calibri</vt:lpstr>
      <vt:lpstr>Times New Roman</vt:lpstr>
      <vt:lpstr>Monotype Corsiva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Компьютерная память</dc:title>
  <dc:creator>1</dc:creator>
  <cp:keywords>Шаблон оформления</cp:keywords>
  <dc:description>Шаблон оформления</dc:description>
  <cp:lastModifiedBy>Admin</cp:lastModifiedBy>
  <cp:revision>27</cp:revision>
  <dcterms:created xsi:type="dcterms:W3CDTF">2010-02-10T12:00:50Z</dcterms:created>
  <dcterms:modified xsi:type="dcterms:W3CDTF">2010-02-13T12:54:33Z</dcterms:modified>
  <cp:category>Шаблон оформления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TC300077471049</vt:lpwstr>
  </property>
</Properties>
</file>