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colors5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4.xml" ContentType="application/vnd.openxmlformats-officedocument.drawingml.diagramStyle+xml"/>
  <Override PartName="/ppt/diagrams/quickStyle5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61" r:id="rId4"/>
    <p:sldId id="260" r:id="rId5"/>
    <p:sldId id="262" r:id="rId6"/>
    <p:sldId id="263" r:id="rId7"/>
    <p:sldId id="287" r:id="rId8"/>
    <p:sldId id="256" r:id="rId9"/>
    <p:sldId id="264" r:id="rId10"/>
    <p:sldId id="271" r:id="rId11"/>
    <p:sldId id="265" r:id="rId12"/>
    <p:sldId id="272" r:id="rId13"/>
    <p:sldId id="266" r:id="rId14"/>
    <p:sldId id="288" r:id="rId15"/>
    <p:sldId id="267" r:id="rId16"/>
    <p:sldId id="273" r:id="rId17"/>
    <p:sldId id="268" r:id="rId18"/>
    <p:sldId id="274" r:id="rId19"/>
    <p:sldId id="269" r:id="rId20"/>
    <p:sldId id="276" r:id="rId21"/>
    <p:sldId id="270" r:id="rId22"/>
    <p:sldId id="278" r:id="rId23"/>
    <p:sldId id="286" r:id="rId24"/>
    <p:sldId id="289" r:id="rId25"/>
    <p:sldId id="275" r:id="rId26"/>
    <p:sldId id="277" r:id="rId27"/>
    <p:sldId id="280" r:id="rId28"/>
    <p:sldId id="284" r:id="rId29"/>
    <p:sldId id="290" r:id="rId30"/>
    <p:sldId id="281" r:id="rId31"/>
    <p:sldId id="285" r:id="rId32"/>
    <p:sldId id="282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0933F6-340F-40DC-B2F8-D052AE5C227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0EF0BC3-2F02-4513-8BB4-793F06FE97C3}">
      <dgm:prSet phldrT="[Текст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адресант</a:t>
          </a:r>
          <a:endParaRPr lang="ru-RU" dirty="0">
            <a:solidFill>
              <a:srgbClr val="FF0000"/>
            </a:solidFill>
          </a:endParaRPr>
        </a:p>
      </dgm:t>
    </dgm:pt>
    <dgm:pt modelId="{0F3B74F2-C3E3-4E7C-A9C8-81B75E195F98}" cxnId="{C7662018-DE98-4BCC-9DEE-F47C7A09C3DE}" type="parTrans">
      <dgm:prSet/>
      <dgm:spPr/>
      <dgm:t>
        <a:bodyPr/>
        <a:lstStyle/>
        <a:p>
          <a:endParaRPr lang="ru-RU"/>
        </a:p>
      </dgm:t>
    </dgm:pt>
    <dgm:pt modelId="{DAACAEF9-3B66-4D26-9537-55C9B8058631}" cxnId="{C7662018-DE98-4BCC-9DEE-F47C7A09C3DE}" type="sibTrans">
      <dgm:prSet/>
      <dgm:spPr/>
      <dgm:t>
        <a:bodyPr/>
        <a:lstStyle/>
        <a:p>
          <a:endParaRPr lang="ru-RU"/>
        </a:p>
      </dgm:t>
    </dgm:pt>
    <dgm:pt modelId="{53DE43F8-373B-4304-800B-D3448579CDA2}">
      <dgm:prSet phldrT="[Текст]" custT="1"/>
      <dgm:spPr/>
      <dgm:t>
        <a:bodyPr/>
        <a:lstStyle/>
        <a:p>
          <a:r>
            <a:rPr lang="ru-RU" sz="1800" dirty="0" smtClean="0"/>
            <a:t>говорящий</a:t>
          </a:r>
          <a:endParaRPr lang="ru-RU" sz="1800" dirty="0"/>
        </a:p>
      </dgm:t>
    </dgm:pt>
    <dgm:pt modelId="{613029BA-5FD9-4819-B969-6D991A5A557D}" cxnId="{F9A52ECF-A4B5-479E-A225-997153B81E98}" type="parTrans">
      <dgm:prSet/>
      <dgm:spPr/>
      <dgm:t>
        <a:bodyPr/>
        <a:lstStyle/>
        <a:p>
          <a:endParaRPr lang="ru-RU"/>
        </a:p>
      </dgm:t>
    </dgm:pt>
    <dgm:pt modelId="{2C41F264-0474-4705-A4C8-EB1CD9BA64CE}" cxnId="{F9A52ECF-A4B5-479E-A225-997153B81E98}" type="sibTrans">
      <dgm:prSet/>
      <dgm:spPr/>
      <dgm:t>
        <a:bodyPr/>
        <a:lstStyle/>
        <a:p>
          <a:endParaRPr lang="ru-RU"/>
        </a:p>
      </dgm:t>
    </dgm:pt>
    <dgm:pt modelId="{71CDA3EB-9438-4E1C-8843-65E20C6EEA7B}">
      <dgm:prSet phldrT="[Текст]" custT="1"/>
      <dgm:spPr/>
      <dgm:t>
        <a:bodyPr/>
        <a:lstStyle/>
        <a:p>
          <a:r>
            <a:rPr lang="ru-RU" sz="1800" dirty="0" smtClean="0"/>
            <a:t>пишущий</a:t>
          </a:r>
          <a:endParaRPr lang="ru-RU" sz="1800" dirty="0"/>
        </a:p>
      </dgm:t>
    </dgm:pt>
    <dgm:pt modelId="{04BE2AC9-CF75-4A91-B633-5A8A1DDE0973}" cxnId="{9E3A8C43-1DFD-424E-B910-7BD696411A8C}" type="parTrans">
      <dgm:prSet/>
      <dgm:spPr/>
      <dgm:t>
        <a:bodyPr/>
        <a:lstStyle/>
        <a:p>
          <a:endParaRPr lang="ru-RU"/>
        </a:p>
      </dgm:t>
    </dgm:pt>
    <dgm:pt modelId="{38686CF1-63B0-4D66-8BF8-4CAE281EA27E}" cxnId="{9E3A8C43-1DFD-424E-B910-7BD696411A8C}" type="sibTrans">
      <dgm:prSet/>
      <dgm:spPr/>
      <dgm:t>
        <a:bodyPr/>
        <a:lstStyle/>
        <a:p>
          <a:endParaRPr lang="ru-RU"/>
        </a:p>
      </dgm:t>
    </dgm:pt>
    <dgm:pt modelId="{F302B6F1-7555-4244-96B2-C041BA24820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solidFill>
                <a:srgbClr val="FF0000"/>
              </a:solidFill>
            </a:rPr>
            <a:t>информация для общения</a:t>
          </a:r>
          <a:endParaRPr lang="ru-RU" sz="1800" dirty="0">
            <a:solidFill>
              <a:srgbClr val="FF0000"/>
            </a:solidFill>
          </a:endParaRPr>
        </a:p>
      </dgm:t>
    </dgm:pt>
    <dgm:pt modelId="{9492C0B1-FC8F-4FC6-9329-4B395C449A66}" cxnId="{BB9962C8-D57F-4DCB-9B39-86BDFE9E7064}" type="parTrans">
      <dgm:prSet/>
      <dgm:spPr/>
      <dgm:t>
        <a:bodyPr/>
        <a:lstStyle/>
        <a:p>
          <a:endParaRPr lang="ru-RU"/>
        </a:p>
      </dgm:t>
    </dgm:pt>
    <dgm:pt modelId="{60A3391F-F7A1-43B3-95FE-065004A780D9}" cxnId="{BB9962C8-D57F-4DCB-9B39-86BDFE9E7064}" type="sibTrans">
      <dgm:prSet/>
      <dgm:spPr/>
      <dgm:t>
        <a:bodyPr/>
        <a:lstStyle/>
        <a:p>
          <a:endParaRPr lang="ru-RU"/>
        </a:p>
      </dgm:t>
    </dgm:pt>
    <dgm:pt modelId="{E5A1F3AB-87A2-49D8-A001-223A2FE8B76D}">
      <dgm:prSet phldrT="[Текст]"/>
      <dgm:spPr/>
      <dgm:t>
        <a:bodyPr/>
        <a:lstStyle/>
        <a:p>
          <a:r>
            <a:rPr lang="ru-RU" dirty="0" smtClean="0"/>
            <a:t>необходимая</a:t>
          </a:r>
          <a:endParaRPr lang="ru-RU" dirty="0"/>
        </a:p>
      </dgm:t>
    </dgm:pt>
    <dgm:pt modelId="{97D7F22F-5D56-422B-BDFE-144CC90F25B0}" cxnId="{35CB95CD-44E9-4280-9D1B-333A5F1870A9}" type="parTrans">
      <dgm:prSet/>
      <dgm:spPr/>
      <dgm:t>
        <a:bodyPr/>
        <a:lstStyle/>
        <a:p>
          <a:endParaRPr lang="ru-RU"/>
        </a:p>
      </dgm:t>
    </dgm:pt>
    <dgm:pt modelId="{6B4DCC92-CD04-45F3-A42A-1C5792F5053C}" cxnId="{35CB95CD-44E9-4280-9D1B-333A5F1870A9}" type="sibTrans">
      <dgm:prSet/>
      <dgm:spPr/>
      <dgm:t>
        <a:bodyPr/>
        <a:lstStyle/>
        <a:p>
          <a:endParaRPr lang="ru-RU"/>
        </a:p>
      </dgm:t>
    </dgm:pt>
    <dgm:pt modelId="{A8B63E11-36C7-4F5F-8622-B0BD8F4F8E10}">
      <dgm:prSet phldrT="[Текст]"/>
      <dgm:spPr/>
      <dgm:t>
        <a:bodyPr/>
        <a:lstStyle/>
        <a:p>
          <a:r>
            <a:rPr lang="ru-RU" dirty="0" smtClean="0"/>
            <a:t>нужная</a:t>
          </a:r>
          <a:endParaRPr lang="ru-RU" dirty="0"/>
        </a:p>
      </dgm:t>
    </dgm:pt>
    <dgm:pt modelId="{E22A8485-5023-4E15-8AC4-C25F2B4D10E3}" cxnId="{6B1FAD13-2FAC-4BF2-A05C-912F72B4CC33}" type="parTrans">
      <dgm:prSet/>
      <dgm:spPr/>
      <dgm:t>
        <a:bodyPr/>
        <a:lstStyle/>
        <a:p>
          <a:endParaRPr lang="ru-RU"/>
        </a:p>
      </dgm:t>
    </dgm:pt>
    <dgm:pt modelId="{3C20D309-602A-4BF8-95F0-F77B8D1DFAA1}" cxnId="{6B1FAD13-2FAC-4BF2-A05C-912F72B4CC33}" type="sibTrans">
      <dgm:prSet/>
      <dgm:spPr/>
      <dgm:t>
        <a:bodyPr/>
        <a:lstStyle/>
        <a:p>
          <a:endParaRPr lang="ru-RU"/>
        </a:p>
      </dgm:t>
    </dgm:pt>
    <dgm:pt modelId="{23BC500B-C451-49E0-95BF-D3E20378DDA1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r"/>
          <a:r>
            <a:rPr lang="ru-RU" sz="1800" dirty="0" smtClean="0">
              <a:solidFill>
                <a:srgbClr val="FF0000"/>
              </a:solidFill>
            </a:rPr>
            <a:t>адресат</a:t>
          </a:r>
          <a:endParaRPr lang="ru-RU" sz="1800" dirty="0">
            <a:solidFill>
              <a:srgbClr val="FF0000"/>
            </a:solidFill>
          </a:endParaRPr>
        </a:p>
      </dgm:t>
    </dgm:pt>
    <dgm:pt modelId="{86823B6F-70EF-4ADC-B306-262C612873DF}" cxnId="{B2E423E7-973F-4D50-85BC-A2740EC82899}" type="parTrans">
      <dgm:prSet/>
      <dgm:spPr/>
      <dgm:t>
        <a:bodyPr/>
        <a:lstStyle/>
        <a:p>
          <a:endParaRPr lang="ru-RU"/>
        </a:p>
      </dgm:t>
    </dgm:pt>
    <dgm:pt modelId="{1D22FD75-3D1A-40E9-BF66-5E170DFC723D}" cxnId="{B2E423E7-973F-4D50-85BC-A2740EC82899}" type="sibTrans">
      <dgm:prSet/>
      <dgm:spPr/>
      <dgm:t>
        <a:bodyPr/>
        <a:lstStyle/>
        <a:p>
          <a:endParaRPr lang="ru-RU"/>
        </a:p>
      </dgm:t>
    </dgm:pt>
    <dgm:pt modelId="{74F5E2AC-8807-4CD2-AA71-B299C3394E79}">
      <dgm:prSet phldrT="[Текст]"/>
      <dgm:spPr/>
      <dgm:t>
        <a:bodyPr/>
        <a:lstStyle/>
        <a:p>
          <a:r>
            <a:rPr lang="ru-RU" dirty="0" smtClean="0"/>
            <a:t>слушающий</a:t>
          </a:r>
          <a:endParaRPr lang="ru-RU" dirty="0"/>
        </a:p>
      </dgm:t>
    </dgm:pt>
    <dgm:pt modelId="{AAD48503-2365-4BB6-970C-2D7591861E82}" cxnId="{D36CB5F6-40EC-4EAC-A026-1B74C74C54A4}" type="parTrans">
      <dgm:prSet/>
      <dgm:spPr/>
      <dgm:t>
        <a:bodyPr/>
        <a:lstStyle/>
        <a:p>
          <a:endParaRPr lang="ru-RU"/>
        </a:p>
      </dgm:t>
    </dgm:pt>
    <dgm:pt modelId="{8CE9BD40-D3BA-4EDB-B8C1-73931EF902B0}" cxnId="{D36CB5F6-40EC-4EAC-A026-1B74C74C54A4}" type="sibTrans">
      <dgm:prSet/>
      <dgm:spPr/>
      <dgm:t>
        <a:bodyPr/>
        <a:lstStyle/>
        <a:p>
          <a:endParaRPr lang="ru-RU"/>
        </a:p>
      </dgm:t>
    </dgm:pt>
    <dgm:pt modelId="{4CBD41F3-F37C-4069-82F8-BF1AE445957C}">
      <dgm:prSet phldrT="[Текст]"/>
      <dgm:spPr/>
      <dgm:t>
        <a:bodyPr/>
        <a:lstStyle/>
        <a:p>
          <a:r>
            <a:rPr lang="ru-RU" dirty="0" smtClean="0"/>
            <a:t>читающий</a:t>
          </a:r>
          <a:endParaRPr lang="ru-RU" dirty="0"/>
        </a:p>
      </dgm:t>
    </dgm:pt>
    <dgm:pt modelId="{C9FDB9B4-3F06-45B3-8990-2BAFC8E750E2}" cxnId="{84B70A7B-755A-4429-8BF6-95A4B3356157}" type="parTrans">
      <dgm:prSet/>
      <dgm:spPr/>
      <dgm:t>
        <a:bodyPr/>
        <a:lstStyle/>
        <a:p>
          <a:endParaRPr lang="ru-RU"/>
        </a:p>
      </dgm:t>
    </dgm:pt>
    <dgm:pt modelId="{EB5A5065-1EBE-41C5-B206-A866DC26D56B}" cxnId="{84B70A7B-755A-4429-8BF6-95A4B3356157}" type="sibTrans">
      <dgm:prSet/>
      <dgm:spPr/>
      <dgm:t>
        <a:bodyPr/>
        <a:lstStyle/>
        <a:p>
          <a:endParaRPr lang="ru-RU"/>
        </a:p>
      </dgm:t>
    </dgm:pt>
    <dgm:pt modelId="{6B57B951-296E-4439-8B37-F933A597EB2C}" type="pres">
      <dgm:prSet presAssocID="{420933F6-340F-40DC-B2F8-D052AE5C227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907C87-F4D1-4A7F-8D6C-9DC06BDA5D17}" type="pres">
      <dgm:prSet presAssocID="{40EF0BC3-2F02-4513-8BB4-793F06FE97C3}" presName="compNode" presStyleCnt="0"/>
      <dgm:spPr/>
    </dgm:pt>
    <dgm:pt modelId="{8FD88588-1CC1-42E8-AF34-0BA2418A147C}" type="pres">
      <dgm:prSet presAssocID="{40EF0BC3-2F02-4513-8BB4-793F06FE97C3}" presName="noGeometry" presStyleCnt="0"/>
      <dgm:spPr/>
    </dgm:pt>
    <dgm:pt modelId="{9A33CF76-1B71-4B97-A942-2B7274FC5F98}" type="pres">
      <dgm:prSet presAssocID="{40EF0BC3-2F02-4513-8BB4-793F06FE97C3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F28D0E-3E20-4C99-8262-0CB6791F9CBB}" type="pres">
      <dgm:prSet presAssocID="{40EF0BC3-2F02-4513-8BB4-793F06FE97C3}" presName="childTextHidden" presStyleLbl="bgAccFollowNode1" presStyleIdx="0" presStyleCnt="3"/>
      <dgm:spPr/>
      <dgm:t>
        <a:bodyPr/>
        <a:lstStyle/>
        <a:p>
          <a:endParaRPr lang="ru-RU"/>
        </a:p>
      </dgm:t>
    </dgm:pt>
    <dgm:pt modelId="{D3198311-0CAC-4A5F-A7C2-E58C72569FF7}" type="pres">
      <dgm:prSet presAssocID="{40EF0BC3-2F02-4513-8BB4-793F06FE97C3}" presName="parentText" presStyleLbl="node1" presStyleIdx="0" presStyleCnt="3" custLinFactNeighborX="-379" custLinFactNeighborY="-285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8A904C-AB8D-4EC7-8079-B6F283627AA1}" type="pres">
      <dgm:prSet presAssocID="{40EF0BC3-2F02-4513-8BB4-793F06FE97C3}" presName="aSpace" presStyleCnt="0"/>
      <dgm:spPr/>
    </dgm:pt>
    <dgm:pt modelId="{51B2E410-13B5-4277-B7E3-A38246BDCBCF}" type="pres">
      <dgm:prSet presAssocID="{F302B6F1-7555-4244-96B2-C041BA248200}" presName="compNode" presStyleCnt="0"/>
      <dgm:spPr/>
    </dgm:pt>
    <dgm:pt modelId="{6984C6B1-90C1-46DC-B97C-2D78C4518AF1}" type="pres">
      <dgm:prSet presAssocID="{F302B6F1-7555-4244-96B2-C041BA248200}" presName="noGeometry" presStyleCnt="0"/>
      <dgm:spPr/>
    </dgm:pt>
    <dgm:pt modelId="{1DD528C6-664E-4AB4-AF50-E39EF384F65A}" type="pres">
      <dgm:prSet presAssocID="{F302B6F1-7555-4244-96B2-C041BA248200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0E083B-006C-4E5C-9219-06FC55C9C36E}" type="pres">
      <dgm:prSet presAssocID="{F302B6F1-7555-4244-96B2-C041BA248200}" presName="childTextHidden" presStyleLbl="bgAccFollowNode1" presStyleIdx="1" presStyleCnt="3"/>
      <dgm:spPr/>
      <dgm:t>
        <a:bodyPr/>
        <a:lstStyle/>
        <a:p>
          <a:endParaRPr lang="ru-RU"/>
        </a:p>
      </dgm:t>
    </dgm:pt>
    <dgm:pt modelId="{0817E2AE-E7CD-42D9-A5A1-0434A732133D}" type="pres">
      <dgm:prSet presAssocID="{F302B6F1-7555-4244-96B2-C041BA24820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A6C1F5-3E88-46DE-828C-6BFB82C8F167}" type="pres">
      <dgm:prSet presAssocID="{F302B6F1-7555-4244-96B2-C041BA248200}" presName="aSpace" presStyleCnt="0"/>
      <dgm:spPr/>
    </dgm:pt>
    <dgm:pt modelId="{431EA82B-19B7-4F2E-B2DB-F97F154A71AB}" type="pres">
      <dgm:prSet presAssocID="{23BC500B-C451-49E0-95BF-D3E20378DDA1}" presName="compNode" presStyleCnt="0"/>
      <dgm:spPr/>
    </dgm:pt>
    <dgm:pt modelId="{5F569177-1AC4-44C4-90C0-48159CFE1B9B}" type="pres">
      <dgm:prSet presAssocID="{23BC500B-C451-49E0-95BF-D3E20378DDA1}" presName="noGeometry" presStyleCnt="0"/>
      <dgm:spPr/>
    </dgm:pt>
    <dgm:pt modelId="{C476BBF6-21E9-49BC-B21A-1E6DB036BFE7}" type="pres">
      <dgm:prSet presAssocID="{23BC500B-C451-49E0-95BF-D3E20378DDA1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A178BB-0D1C-4FDF-85A2-F36D73BB1A9E}" type="pres">
      <dgm:prSet presAssocID="{23BC500B-C451-49E0-95BF-D3E20378DDA1}" presName="childTextHidden" presStyleLbl="bgAccFollowNode1" presStyleIdx="2" presStyleCnt="3"/>
      <dgm:spPr/>
      <dgm:t>
        <a:bodyPr/>
        <a:lstStyle/>
        <a:p>
          <a:endParaRPr lang="ru-RU"/>
        </a:p>
      </dgm:t>
    </dgm:pt>
    <dgm:pt modelId="{E869815E-ED41-4CBC-BC0A-F4569F8450AA}" type="pres">
      <dgm:prSet presAssocID="{23BC500B-C451-49E0-95BF-D3E20378DDA1}" presName="parentText" presStyleLbl="node1" presStyleIdx="2" presStyleCnt="3" custLinFactNeighborX="-1900" custLinFactNeighborY="-9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CB95CD-44E9-4280-9D1B-333A5F1870A9}" srcId="{F302B6F1-7555-4244-96B2-C041BA248200}" destId="{E5A1F3AB-87A2-49D8-A001-223A2FE8B76D}" srcOrd="0" destOrd="0" parTransId="{97D7F22F-5D56-422B-BDFE-144CC90F25B0}" sibTransId="{6B4DCC92-CD04-45F3-A42A-1C5792F5053C}"/>
    <dgm:cxn modelId="{D36CB5F6-40EC-4EAC-A026-1B74C74C54A4}" srcId="{23BC500B-C451-49E0-95BF-D3E20378DDA1}" destId="{74F5E2AC-8807-4CD2-AA71-B299C3394E79}" srcOrd="0" destOrd="0" parTransId="{AAD48503-2365-4BB6-970C-2D7591861E82}" sibTransId="{8CE9BD40-D3BA-4EDB-B8C1-73931EF902B0}"/>
    <dgm:cxn modelId="{12EDB032-F8ED-4DB6-A130-E2D913AFC219}" type="presOf" srcId="{A8B63E11-36C7-4F5F-8622-B0BD8F4F8E10}" destId="{1DD528C6-664E-4AB4-AF50-E39EF384F65A}" srcOrd="0" destOrd="1" presId="urn:microsoft.com/office/officeart/2005/8/layout/hProcess6"/>
    <dgm:cxn modelId="{60BD2A0F-2B12-4A49-B41A-AABB39231356}" type="presOf" srcId="{74F5E2AC-8807-4CD2-AA71-B299C3394E79}" destId="{EDA178BB-0D1C-4FDF-85A2-F36D73BB1A9E}" srcOrd="1" destOrd="0" presId="urn:microsoft.com/office/officeart/2005/8/layout/hProcess6"/>
    <dgm:cxn modelId="{F9A52ECF-A4B5-479E-A225-997153B81E98}" srcId="{40EF0BC3-2F02-4513-8BB4-793F06FE97C3}" destId="{53DE43F8-373B-4304-800B-D3448579CDA2}" srcOrd="0" destOrd="0" parTransId="{613029BA-5FD9-4819-B969-6D991A5A557D}" sibTransId="{2C41F264-0474-4705-A4C8-EB1CD9BA64CE}"/>
    <dgm:cxn modelId="{2F5F7922-5CEA-440E-9C06-843787CB3C6F}" type="presOf" srcId="{A8B63E11-36C7-4F5F-8622-B0BD8F4F8E10}" destId="{530E083B-006C-4E5C-9219-06FC55C9C36E}" srcOrd="1" destOrd="1" presId="urn:microsoft.com/office/officeart/2005/8/layout/hProcess6"/>
    <dgm:cxn modelId="{3D92802E-81BF-46A6-8C68-61885FBC06EE}" type="presOf" srcId="{40EF0BC3-2F02-4513-8BB4-793F06FE97C3}" destId="{D3198311-0CAC-4A5F-A7C2-E58C72569FF7}" srcOrd="0" destOrd="0" presId="urn:microsoft.com/office/officeart/2005/8/layout/hProcess6"/>
    <dgm:cxn modelId="{809527C2-2220-434B-B3E6-98E0B1D9B4D2}" type="presOf" srcId="{E5A1F3AB-87A2-49D8-A001-223A2FE8B76D}" destId="{1DD528C6-664E-4AB4-AF50-E39EF384F65A}" srcOrd="0" destOrd="0" presId="urn:microsoft.com/office/officeart/2005/8/layout/hProcess6"/>
    <dgm:cxn modelId="{04A76C6B-7D90-43F4-8A06-053048A615D7}" type="presOf" srcId="{F302B6F1-7555-4244-96B2-C041BA248200}" destId="{0817E2AE-E7CD-42D9-A5A1-0434A732133D}" srcOrd="0" destOrd="0" presId="urn:microsoft.com/office/officeart/2005/8/layout/hProcess6"/>
    <dgm:cxn modelId="{9E3A8C43-1DFD-424E-B910-7BD696411A8C}" srcId="{40EF0BC3-2F02-4513-8BB4-793F06FE97C3}" destId="{71CDA3EB-9438-4E1C-8843-65E20C6EEA7B}" srcOrd="1" destOrd="0" parTransId="{04BE2AC9-CF75-4A91-B633-5A8A1DDE0973}" sibTransId="{38686CF1-63B0-4D66-8BF8-4CAE281EA27E}"/>
    <dgm:cxn modelId="{ADF5B5D4-294E-4579-9DA9-B1A27A25289B}" type="presOf" srcId="{420933F6-340F-40DC-B2F8-D052AE5C2278}" destId="{6B57B951-296E-4439-8B37-F933A597EB2C}" srcOrd="0" destOrd="0" presId="urn:microsoft.com/office/officeart/2005/8/layout/hProcess6"/>
    <dgm:cxn modelId="{DDA58A57-0402-4ABE-BC6E-459002986F4D}" type="presOf" srcId="{71CDA3EB-9438-4E1C-8843-65E20C6EEA7B}" destId="{9A33CF76-1B71-4B97-A942-2B7274FC5F98}" srcOrd="0" destOrd="1" presId="urn:microsoft.com/office/officeart/2005/8/layout/hProcess6"/>
    <dgm:cxn modelId="{AAD7246F-F029-4FA2-9DBC-0A49A9482F62}" type="presOf" srcId="{23BC500B-C451-49E0-95BF-D3E20378DDA1}" destId="{E869815E-ED41-4CBC-BC0A-F4569F8450AA}" srcOrd="0" destOrd="0" presId="urn:microsoft.com/office/officeart/2005/8/layout/hProcess6"/>
    <dgm:cxn modelId="{9129887F-06BB-4455-8514-E469C0682D5A}" type="presOf" srcId="{71CDA3EB-9438-4E1C-8843-65E20C6EEA7B}" destId="{26F28D0E-3E20-4C99-8262-0CB6791F9CBB}" srcOrd="1" destOrd="1" presId="urn:microsoft.com/office/officeart/2005/8/layout/hProcess6"/>
    <dgm:cxn modelId="{84B70A7B-755A-4429-8BF6-95A4B3356157}" srcId="{23BC500B-C451-49E0-95BF-D3E20378DDA1}" destId="{4CBD41F3-F37C-4069-82F8-BF1AE445957C}" srcOrd="1" destOrd="0" parTransId="{C9FDB9B4-3F06-45B3-8990-2BAFC8E750E2}" sibTransId="{EB5A5065-1EBE-41C5-B206-A866DC26D56B}"/>
    <dgm:cxn modelId="{BB9962C8-D57F-4DCB-9B39-86BDFE9E7064}" srcId="{420933F6-340F-40DC-B2F8-D052AE5C2278}" destId="{F302B6F1-7555-4244-96B2-C041BA248200}" srcOrd="1" destOrd="0" parTransId="{9492C0B1-FC8F-4FC6-9329-4B395C449A66}" sibTransId="{60A3391F-F7A1-43B3-95FE-065004A780D9}"/>
    <dgm:cxn modelId="{E399B9B1-ADAB-49F9-BCA0-F343444A4D6B}" type="presOf" srcId="{53DE43F8-373B-4304-800B-D3448579CDA2}" destId="{9A33CF76-1B71-4B97-A942-2B7274FC5F98}" srcOrd="0" destOrd="0" presId="urn:microsoft.com/office/officeart/2005/8/layout/hProcess6"/>
    <dgm:cxn modelId="{1CDD6050-7339-4592-B278-1C84AED20390}" type="presOf" srcId="{4CBD41F3-F37C-4069-82F8-BF1AE445957C}" destId="{C476BBF6-21E9-49BC-B21A-1E6DB036BFE7}" srcOrd="0" destOrd="1" presId="urn:microsoft.com/office/officeart/2005/8/layout/hProcess6"/>
    <dgm:cxn modelId="{B2E423E7-973F-4D50-85BC-A2740EC82899}" srcId="{420933F6-340F-40DC-B2F8-D052AE5C2278}" destId="{23BC500B-C451-49E0-95BF-D3E20378DDA1}" srcOrd="2" destOrd="0" parTransId="{86823B6F-70EF-4ADC-B306-262C612873DF}" sibTransId="{1D22FD75-3D1A-40E9-BF66-5E170DFC723D}"/>
    <dgm:cxn modelId="{F91CCBD8-3D4E-4681-AF5B-6B8323E70034}" type="presOf" srcId="{53DE43F8-373B-4304-800B-D3448579CDA2}" destId="{26F28D0E-3E20-4C99-8262-0CB6791F9CBB}" srcOrd="1" destOrd="0" presId="urn:microsoft.com/office/officeart/2005/8/layout/hProcess6"/>
    <dgm:cxn modelId="{C7662018-DE98-4BCC-9DEE-F47C7A09C3DE}" srcId="{420933F6-340F-40DC-B2F8-D052AE5C2278}" destId="{40EF0BC3-2F02-4513-8BB4-793F06FE97C3}" srcOrd="0" destOrd="0" parTransId="{0F3B74F2-C3E3-4E7C-A9C8-81B75E195F98}" sibTransId="{DAACAEF9-3B66-4D26-9537-55C9B8058631}"/>
    <dgm:cxn modelId="{EB81973D-974C-4060-954C-6FF0E8B0D8D9}" type="presOf" srcId="{74F5E2AC-8807-4CD2-AA71-B299C3394E79}" destId="{C476BBF6-21E9-49BC-B21A-1E6DB036BFE7}" srcOrd="0" destOrd="0" presId="urn:microsoft.com/office/officeart/2005/8/layout/hProcess6"/>
    <dgm:cxn modelId="{6B1FAD13-2FAC-4BF2-A05C-912F72B4CC33}" srcId="{F302B6F1-7555-4244-96B2-C041BA248200}" destId="{A8B63E11-36C7-4F5F-8622-B0BD8F4F8E10}" srcOrd="1" destOrd="0" parTransId="{E22A8485-5023-4E15-8AC4-C25F2B4D10E3}" sibTransId="{3C20D309-602A-4BF8-95F0-F77B8D1DFAA1}"/>
    <dgm:cxn modelId="{31AC85D9-DC99-41FE-8F71-0A8C331E5C56}" type="presOf" srcId="{E5A1F3AB-87A2-49D8-A001-223A2FE8B76D}" destId="{530E083B-006C-4E5C-9219-06FC55C9C36E}" srcOrd="1" destOrd="0" presId="urn:microsoft.com/office/officeart/2005/8/layout/hProcess6"/>
    <dgm:cxn modelId="{DC18C0D1-D6C5-4430-95F3-94B6831944BD}" type="presOf" srcId="{4CBD41F3-F37C-4069-82F8-BF1AE445957C}" destId="{EDA178BB-0D1C-4FDF-85A2-F36D73BB1A9E}" srcOrd="1" destOrd="1" presId="urn:microsoft.com/office/officeart/2005/8/layout/hProcess6"/>
    <dgm:cxn modelId="{D57B5311-462D-4B56-8E7B-1606C2E31396}" type="presParOf" srcId="{6B57B951-296E-4439-8B37-F933A597EB2C}" destId="{C6907C87-F4D1-4A7F-8D6C-9DC06BDA5D17}" srcOrd="0" destOrd="0" presId="urn:microsoft.com/office/officeart/2005/8/layout/hProcess6"/>
    <dgm:cxn modelId="{A200C014-8D69-48AE-8B6E-94A8ED79F526}" type="presParOf" srcId="{C6907C87-F4D1-4A7F-8D6C-9DC06BDA5D17}" destId="{8FD88588-1CC1-42E8-AF34-0BA2418A147C}" srcOrd="0" destOrd="0" presId="urn:microsoft.com/office/officeart/2005/8/layout/hProcess6"/>
    <dgm:cxn modelId="{F25B9644-27F0-4739-B39E-7931CC6CD169}" type="presParOf" srcId="{C6907C87-F4D1-4A7F-8D6C-9DC06BDA5D17}" destId="{9A33CF76-1B71-4B97-A942-2B7274FC5F98}" srcOrd="1" destOrd="0" presId="urn:microsoft.com/office/officeart/2005/8/layout/hProcess6"/>
    <dgm:cxn modelId="{E7D6A37F-686C-4F50-8338-6CA8B53DF8B4}" type="presParOf" srcId="{C6907C87-F4D1-4A7F-8D6C-9DC06BDA5D17}" destId="{26F28D0E-3E20-4C99-8262-0CB6791F9CBB}" srcOrd="2" destOrd="0" presId="urn:microsoft.com/office/officeart/2005/8/layout/hProcess6"/>
    <dgm:cxn modelId="{1A791784-1FA4-4ADB-9614-C302B46AE220}" type="presParOf" srcId="{C6907C87-F4D1-4A7F-8D6C-9DC06BDA5D17}" destId="{D3198311-0CAC-4A5F-A7C2-E58C72569FF7}" srcOrd="3" destOrd="0" presId="urn:microsoft.com/office/officeart/2005/8/layout/hProcess6"/>
    <dgm:cxn modelId="{6FAA4FFF-63D2-4761-9605-44C3D06094BC}" type="presParOf" srcId="{6B57B951-296E-4439-8B37-F933A597EB2C}" destId="{478A904C-AB8D-4EC7-8079-B6F283627AA1}" srcOrd="1" destOrd="0" presId="urn:microsoft.com/office/officeart/2005/8/layout/hProcess6"/>
    <dgm:cxn modelId="{42C2B58C-19C6-404F-85D6-84AF9EB5E9BB}" type="presParOf" srcId="{6B57B951-296E-4439-8B37-F933A597EB2C}" destId="{51B2E410-13B5-4277-B7E3-A38246BDCBCF}" srcOrd="2" destOrd="0" presId="urn:microsoft.com/office/officeart/2005/8/layout/hProcess6"/>
    <dgm:cxn modelId="{9609853B-64EB-466B-900F-0DAB6CD71DE8}" type="presParOf" srcId="{51B2E410-13B5-4277-B7E3-A38246BDCBCF}" destId="{6984C6B1-90C1-46DC-B97C-2D78C4518AF1}" srcOrd="0" destOrd="0" presId="urn:microsoft.com/office/officeart/2005/8/layout/hProcess6"/>
    <dgm:cxn modelId="{89E777CC-E760-4BA8-A790-6EB14C018CEF}" type="presParOf" srcId="{51B2E410-13B5-4277-B7E3-A38246BDCBCF}" destId="{1DD528C6-664E-4AB4-AF50-E39EF384F65A}" srcOrd="1" destOrd="0" presId="urn:microsoft.com/office/officeart/2005/8/layout/hProcess6"/>
    <dgm:cxn modelId="{EE08BB29-764E-48B3-8558-1ACB90A6CC4A}" type="presParOf" srcId="{51B2E410-13B5-4277-B7E3-A38246BDCBCF}" destId="{530E083B-006C-4E5C-9219-06FC55C9C36E}" srcOrd="2" destOrd="0" presId="urn:microsoft.com/office/officeart/2005/8/layout/hProcess6"/>
    <dgm:cxn modelId="{F5C7A620-A3C0-4732-9C69-243BDCFC91AA}" type="presParOf" srcId="{51B2E410-13B5-4277-B7E3-A38246BDCBCF}" destId="{0817E2AE-E7CD-42D9-A5A1-0434A732133D}" srcOrd="3" destOrd="0" presId="urn:microsoft.com/office/officeart/2005/8/layout/hProcess6"/>
    <dgm:cxn modelId="{E60729F2-A230-4B85-9EFF-600E97011F60}" type="presParOf" srcId="{6B57B951-296E-4439-8B37-F933A597EB2C}" destId="{C7A6C1F5-3E88-46DE-828C-6BFB82C8F167}" srcOrd="3" destOrd="0" presId="urn:microsoft.com/office/officeart/2005/8/layout/hProcess6"/>
    <dgm:cxn modelId="{5CC5762C-6207-4636-A231-8B42132A33A6}" type="presParOf" srcId="{6B57B951-296E-4439-8B37-F933A597EB2C}" destId="{431EA82B-19B7-4F2E-B2DB-F97F154A71AB}" srcOrd="4" destOrd="0" presId="urn:microsoft.com/office/officeart/2005/8/layout/hProcess6"/>
    <dgm:cxn modelId="{A9269D8D-3C43-43E9-AE33-55D556FCF0FF}" type="presParOf" srcId="{431EA82B-19B7-4F2E-B2DB-F97F154A71AB}" destId="{5F569177-1AC4-44C4-90C0-48159CFE1B9B}" srcOrd="0" destOrd="0" presId="urn:microsoft.com/office/officeart/2005/8/layout/hProcess6"/>
    <dgm:cxn modelId="{6C35B8DC-A750-4D22-9EDB-D99A7A80052F}" type="presParOf" srcId="{431EA82B-19B7-4F2E-B2DB-F97F154A71AB}" destId="{C476BBF6-21E9-49BC-B21A-1E6DB036BFE7}" srcOrd="1" destOrd="0" presId="urn:microsoft.com/office/officeart/2005/8/layout/hProcess6"/>
    <dgm:cxn modelId="{4BE88457-49E4-438D-BC84-F400CA4DE7FB}" type="presParOf" srcId="{431EA82B-19B7-4F2E-B2DB-F97F154A71AB}" destId="{EDA178BB-0D1C-4FDF-85A2-F36D73BB1A9E}" srcOrd="2" destOrd="0" presId="urn:microsoft.com/office/officeart/2005/8/layout/hProcess6"/>
    <dgm:cxn modelId="{19383457-4959-4F80-A075-3636C0EA3310}" type="presParOf" srcId="{431EA82B-19B7-4F2E-B2DB-F97F154A71AB}" destId="{E869815E-ED41-4CBC-BC0A-F4569F8450AA}" srcOrd="3" destOrd="0" presId="urn:microsoft.com/office/officeart/2005/8/layout/hProcess6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F7745B-3FA0-4400-8490-E9F9A7AC1629}" type="doc">
      <dgm:prSet loTypeId="urn:microsoft.com/office/officeart/2005/8/layout/hierarchy2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AF5ADFA-9C19-4F06-AD65-0F51F215497B}">
      <dgm:prSet phldrT="[Текст]"/>
      <dgm:spPr/>
      <dgm:t>
        <a:bodyPr/>
        <a:lstStyle/>
        <a:p>
          <a:r>
            <a:rPr lang="ru-RU" dirty="0" smtClean="0"/>
            <a:t>Речевая деятельность</a:t>
          </a:r>
          <a:endParaRPr lang="ru-RU" dirty="0"/>
        </a:p>
      </dgm:t>
    </dgm:pt>
    <dgm:pt modelId="{C27B9E2F-BE97-4FC0-B53F-F9681A230F2E}" cxnId="{26693F7A-F2AB-4D16-B9F1-FD3D63FAE27F}" type="parTrans">
      <dgm:prSet/>
      <dgm:spPr/>
      <dgm:t>
        <a:bodyPr/>
        <a:lstStyle/>
        <a:p>
          <a:endParaRPr lang="ru-RU"/>
        </a:p>
      </dgm:t>
    </dgm:pt>
    <dgm:pt modelId="{92593E1E-5EAE-4D68-91C6-4FF3FF15BD66}" cxnId="{26693F7A-F2AB-4D16-B9F1-FD3D63FAE27F}" type="sibTrans">
      <dgm:prSet/>
      <dgm:spPr/>
      <dgm:t>
        <a:bodyPr/>
        <a:lstStyle/>
        <a:p>
          <a:endParaRPr lang="ru-RU"/>
        </a:p>
      </dgm:t>
    </dgm:pt>
    <dgm:pt modelId="{2E2B5827-C158-41CA-8AE1-075BF20157BA}">
      <dgm:prSet phldrT="[Текст]"/>
      <dgm:spPr/>
      <dgm:t>
        <a:bodyPr/>
        <a:lstStyle/>
        <a:p>
          <a:endParaRPr lang="ru-RU" dirty="0"/>
        </a:p>
      </dgm:t>
    </dgm:pt>
    <dgm:pt modelId="{BC1714CD-4D42-40D5-A5CA-D0CABACBCD13}" cxnId="{140A22F1-CFEA-493F-B9AE-BB33AF4CBF3E}" type="parTrans">
      <dgm:prSet/>
      <dgm:spPr/>
      <dgm:t>
        <a:bodyPr/>
        <a:lstStyle/>
        <a:p>
          <a:endParaRPr lang="ru-RU"/>
        </a:p>
      </dgm:t>
    </dgm:pt>
    <dgm:pt modelId="{10B30ACB-B061-43B5-84E6-66E6FA03385E}" cxnId="{140A22F1-CFEA-493F-B9AE-BB33AF4CBF3E}" type="sibTrans">
      <dgm:prSet/>
      <dgm:spPr/>
      <dgm:t>
        <a:bodyPr/>
        <a:lstStyle/>
        <a:p>
          <a:endParaRPr lang="ru-RU"/>
        </a:p>
      </dgm:t>
    </dgm:pt>
    <dgm:pt modelId="{13238A0E-1DB6-4AF6-B032-34959C1B4F3A}">
      <dgm:prSet phldrT="[Текст]"/>
      <dgm:spPr/>
      <dgm:t>
        <a:bodyPr/>
        <a:lstStyle/>
        <a:p>
          <a:endParaRPr lang="ru-RU" dirty="0"/>
        </a:p>
      </dgm:t>
    </dgm:pt>
    <dgm:pt modelId="{BBFA834B-9702-403C-8848-992068E18BD2}" cxnId="{F06A4A94-5860-4297-AC0F-205C5088991B}" type="parTrans">
      <dgm:prSet/>
      <dgm:spPr/>
      <dgm:t>
        <a:bodyPr/>
        <a:lstStyle/>
        <a:p>
          <a:endParaRPr lang="ru-RU"/>
        </a:p>
      </dgm:t>
    </dgm:pt>
    <dgm:pt modelId="{1B2F74E7-8750-4A72-A9CD-E24CCC974870}" cxnId="{F06A4A94-5860-4297-AC0F-205C5088991B}" type="sibTrans">
      <dgm:prSet/>
      <dgm:spPr/>
      <dgm:t>
        <a:bodyPr/>
        <a:lstStyle/>
        <a:p>
          <a:endParaRPr lang="ru-RU"/>
        </a:p>
      </dgm:t>
    </dgm:pt>
    <dgm:pt modelId="{EDCD8202-EF1A-4C7D-8F25-CBDE0B5473D4}">
      <dgm:prSet phldrT="[Текст]"/>
      <dgm:spPr/>
      <dgm:t>
        <a:bodyPr/>
        <a:lstStyle/>
        <a:p>
          <a:endParaRPr lang="ru-RU" dirty="0"/>
        </a:p>
      </dgm:t>
    </dgm:pt>
    <dgm:pt modelId="{0702AE14-02B0-4921-9751-D7E4F7DBCFD1}" cxnId="{B6F4B744-489F-4CBD-9A10-A5FE75788D19}" type="parTrans">
      <dgm:prSet/>
      <dgm:spPr/>
      <dgm:t>
        <a:bodyPr/>
        <a:lstStyle/>
        <a:p>
          <a:endParaRPr lang="ru-RU"/>
        </a:p>
      </dgm:t>
    </dgm:pt>
    <dgm:pt modelId="{9F4475EE-EB0C-4B5B-A762-2842F2C32FBC}" cxnId="{B6F4B744-489F-4CBD-9A10-A5FE75788D19}" type="sibTrans">
      <dgm:prSet/>
      <dgm:spPr/>
      <dgm:t>
        <a:bodyPr/>
        <a:lstStyle/>
        <a:p>
          <a:endParaRPr lang="ru-RU"/>
        </a:p>
      </dgm:t>
    </dgm:pt>
    <dgm:pt modelId="{E99FEB70-2B77-4938-B353-08E87ABF41D2}">
      <dgm:prSet phldrT="[Текст]"/>
      <dgm:spPr/>
      <dgm:t>
        <a:bodyPr/>
        <a:lstStyle/>
        <a:p>
          <a:endParaRPr lang="ru-RU" dirty="0"/>
        </a:p>
      </dgm:t>
    </dgm:pt>
    <dgm:pt modelId="{6CA37E77-6F9B-4369-9E67-ED197F660511}" cxnId="{88A91748-F2BC-4D8F-AB07-B45A8E32E467}" type="parTrans">
      <dgm:prSet/>
      <dgm:spPr/>
      <dgm:t>
        <a:bodyPr/>
        <a:lstStyle/>
        <a:p>
          <a:endParaRPr lang="ru-RU"/>
        </a:p>
      </dgm:t>
    </dgm:pt>
    <dgm:pt modelId="{7F20C428-D899-4B36-BDE1-400FBB275472}" cxnId="{88A91748-F2BC-4D8F-AB07-B45A8E32E467}" type="sibTrans">
      <dgm:prSet/>
      <dgm:spPr/>
      <dgm:t>
        <a:bodyPr/>
        <a:lstStyle/>
        <a:p>
          <a:endParaRPr lang="ru-RU"/>
        </a:p>
      </dgm:t>
    </dgm:pt>
    <dgm:pt modelId="{05412DFE-2BA6-4267-9ACE-695C7AB02BEB}">
      <dgm:prSet/>
      <dgm:spPr/>
      <dgm:t>
        <a:bodyPr/>
        <a:lstStyle/>
        <a:p>
          <a:endParaRPr lang="ru-RU" dirty="0"/>
        </a:p>
      </dgm:t>
    </dgm:pt>
    <dgm:pt modelId="{E3C44782-DCB3-4C9D-8890-2EF93EBC4369}" cxnId="{A1E508C8-B2B7-4BB7-86DC-DA8388EC2F6F}" type="parTrans">
      <dgm:prSet/>
      <dgm:spPr/>
      <dgm:t>
        <a:bodyPr/>
        <a:lstStyle/>
        <a:p>
          <a:endParaRPr lang="ru-RU"/>
        </a:p>
      </dgm:t>
    </dgm:pt>
    <dgm:pt modelId="{92B75F85-AB90-4BAD-A975-538EEA44C734}" cxnId="{A1E508C8-B2B7-4BB7-86DC-DA8388EC2F6F}" type="sibTrans">
      <dgm:prSet/>
      <dgm:spPr/>
      <dgm:t>
        <a:bodyPr/>
        <a:lstStyle/>
        <a:p>
          <a:endParaRPr lang="ru-RU"/>
        </a:p>
      </dgm:t>
    </dgm:pt>
    <dgm:pt modelId="{4B9D36FC-551E-4912-99E0-FC40366D36B3}">
      <dgm:prSet/>
      <dgm:spPr/>
      <dgm:t>
        <a:bodyPr/>
        <a:lstStyle/>
        <a:p>
          <a:endParaRPr lang="ru-RU" dirty="0"/>
        </a:p>
      </dgm:t>
    </dgm:pt>
    <dgm:pt modelId="{B9645798-8C96-4342-B920-995D4316B0E9}" cxnId="{34862FDF-E981-4F20-974E-8173296A5412}" type="parTrans">
      <dgm:prSet/>
      <dgm:spPr/>
      <dgm:t>
        <a:bodyPr/>
        <a:lstStyle/>
        <a:p>
          <a:endParaRPr lang="ru-RU"/>
        </a:p>
      </dgm:t>
    </dgm:pt>
    <dgm:pt modelId="{DDCF24FA-9218-432D-B480-F40085F3BF6D}" cxnId="{34862FDF-E981-4F20-974E-8173296A5412}" type="sibTrans">
      <dgm:prSet/>
      <dgm:spPr/>
      <dgm:t>
        <a:bodyPr/>
        <a:lstStyle/>
        <a:p>
          <a:endParaRPr lang="ru-RU"/>
        </a:p>
      </dgm:t>
    </dgm:pt>
    <dgm:pt modelId="{87202C01-99E9-4EFA-845C-DF7D43378924}" type="pres">
      <dgm:prSet presAssocID="{CAF7745B-3FA0-4400-8490-E9F9A7AC162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B68BF2-28CE-44A6-B7AD-A313C7491F0A}" type="pres">
      <dgm:prSet presAssocID="{4AF5ADFA-9C19-4F06-AD65-0F51F215497B}" presName="root1" presStyleCnt="0"/>
      <dgm:spPr/>
    </dgm:pt>
    <dgm:pt modelId="{06024E70-0321-4310-9CE0-EF9D1A91DF59}" type="pres">
      <dgm:prSet presAssocID="{4AF5ADFA-9C19-4F06-AD65-0F51F215497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D58CE7-5B12-42CE-A7C0-BC49AB64EA7A}" type="pres">
      <dgm:prSet presAssocID="{4AF5ADFA-9C19-4F06-AD65-0F51F215497B}" presName="level2hierChild" presStyleCnt="0"/>
      <dgm:spPr/>
    </dgm:pt>
    <dgm:pt modelId="{520DE029-6397-4A16-9A8F-3E81F621B580}" type="pres">
      <dgm:prSet presAssocID="{BC1714CD-4D42-40D5-A5CA-D0CABACBCD13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89B21EA8-8764-48C0-8A11-AD4B1278C4F1}" type="pres">
      <dgm:prSet presAssocID="{BC1714CD-4D42-40D5-A5CA-D0CABACBCD13}" presName="connTx" presStyleLbl="parChTrans1D2" presStyleIdx="0" presStyleCnt="4"/>
      <dgm:spPr/>
      <dgm:t>
        <a:bodyPr/>
        <a:lstStyle/>
        <a:p>
          <a:endParaRPr lang="ru-RU"/>
        </a:p>
      </dgm:t>
    </dgm:pt>
    <dgm:pt modelId="{24DF4773-A551-4122-B17A-0A815964C63D}" type="pres">
      <dgm:prSet presAssocID="{2E2B5827-C158-41CA-8AE1-075BF20157BA}" presName="root2" presStyleCnt="0"/>
      <dgm:spPr/>
    </dgm:pt>
    <dgm:pt modelId="{3CE0FCA4-3CD0-462D-B8AB-561228362E61}" type="pres">
      <dgm:prSet presAssocID="{2E2B5827-C158-41CA-8AE1-075BF20157BA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EF423A-FB81-4831-AD4A-F49BB3ACA69E}" type="pres">
      <dgm:prSet presAssocID="{2E2B5827-C158-41CA-8AE1-075BF20157BA}" presName="level3hierChild" presStyleCnt="0"/>
      <dgm:spPr/>
    </dgm:pt>
    <dgm:pt modelId="{68639805-1F2C-4CBB-A8D8-8BA3CE205328}" type="pres">
      <dgm:prSet presAssocID="{BBFA834B-9702-403C-8848-992068E18BD2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756B549B-745C-43B0-9D64-31C8DE198C7F}" type="pres">
      <dgm:prSet presAssocID="{BBFA834B-9702-403C-8848-992068E18BD2}" presName="connTx" presStyleLbl="parChTrans1D3" presStyleIdx="0" presStyleCnt="2"/>
      <dgm:spPr/>
      <dgm:t>
        <a:bodyPr/>
        <a:lstStyle/>
        <a:p>
          <a:endParaRPr lang="ru-RU"/>
        </a:p>
      </dgm:t>
    </dgm:pt>
    <dgm:pt modelId="{3158AF5F-4CF2-46F5-97AA-9F3A7BC2A027}" type="pres">
      <dgm:prSet presAssocID="{13238A0E-1DB6-4AF6-B032-34959C1B4F3A}" presName="root2" presStyleCnt="0"/>
      <dgm:spPr/>
    </dgm:pt>
    <dgm:pt modelId="{C1B705E6-1D20-4B40-918A-7BC305188C6C}" type="pres">
      <dgm:prSet presAssocID="{13238A0E-1DB6-4AF6-B032-34959C1B4F3A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99888E-3872-4421-82A1-500D53885016}" type="pres">
      <dgm:prSet presAssocID="{13238A0E-1DB6-4AF6-B032-34959C1B4F3A}" presName="level3hierChild" presStyleCnt="0"/>
      <dgm:spPr/>
    </dgm:pt>
    <dgm:pt modelId="{F0E0F4C3-83A1-4480-9DFE-E2EEC7891218}" type="pres">
      <dgm:prSet presAssocID="{0702AE14-02B0-4921-9751-D7E4F7DBCFD1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8B4ABCF4-9DD3-4069-A27C-F2E7A829AC89}" type="pres">
      <dgm:prSet presAssocID="{0702AE14-02B0-4921-9751-D7E4F7DBCFD1}" presName="connTx" presStyleLbl="parChTrans1D3" presStyleIdx="1" presStyleCnt="2"/>
      <dgm:spPr/>
      <dgm:t>
        <a:bodyPr/>
        <a:lstStyle/>
        <a:p>
          <a:endParaRPr lang="ru-RU"/>
        </a:p>
      </dgm:t>
    </dgm:pt>
    <dgm:pt modelId="{77486ADC-1314-4C32-A96D-9A1174C02D3F}" type="pres">
      <dgm:prSet presAssocID="{EDCD8202-EF1A-4C7D-8F25-CBDE0B5473D4}" presName="root2" presStyleCnt="0"/>
      <dgm:spPr/>
    </dgm:pt>
    <dgm:pt modelId="{898712D3-490B-47ED-AB41-F7CF7955FD9D}" type="pres">
      <dgm:prSet presAssocID="{EDCD8202-EF1A-4C7D-8F25-CBDE0B5473D4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91B569-366C-4285-A96B-1BBB3D7F2C40}" type="pres">
      <dgm:prSet presAssocID="{EDCD8202-EF1A-4C7D-8F25-CBDE0B5473D4}" presName="level3hierChild" presStyleCnt="0"/>
      <dgm:spPr/>
    </dgm:pt>
    <dgm:pt modelId="{1F9D65EC-0629-4DC7-BEE7-9B590DA9299E}" type="pres">
      <dgm:prSet presAssocID="{B9645798-8C96-4342-B920-995D4316B0E9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C2A63B55-0AAA-437F-9AAA-609740A91E90}" type="pres">
      <dgm:prSet presAssocID="{B9645798-8C96-4342-B920-995D4316B0E9}" presName="connTx" presStyleLbl="parChTrans1D2" presStyleIdx="1" presStyleCnt="4"/>
      <dgm:spPr/>
      <dgm:t>
        <a:bodyPr/>
        <a:lstStyle/>
        <a:p>
          <a:endParaRPr lang="ru-RU"/>
        </a:p>
      </dgm:t>
    </dgm:pt>
    <dgm:pt modelId="{503FD6BA-A8BF-464B-A47E-A14E32618D54}" type="pres">
      <dgm:prSet presAssocID="{4B9D36FC-551E-4912-99E0-FC40366D36B3}" presName="root2" presStyleCnt="0"/>
      <dgm:spPr/>
    </dgm:pt>
    <dgm:pt modelId="{0F04821D-9C69-4063-9631-98CE37F27B5C}" type="pres">
      <dgm:prSet presAssocID="{4B9D36FC-551E-4912-99E0-FC40366D36B3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0D0403-EF9A-475D-8B5D-E2FBBAD5A2FC}" type="pres">
      <dgm:prSet presAssocID="{4B9D36FC-551E-4912-99E0-FC40366D36B3}" presName="level3hierChild" presStyleCnt="0"/>
      <dgm:spPr/>
    </dgm:pt>
    <dgm:pt modelId="{FFDB3A3B-65AD-4AF0-B46A-3ADEC7418D75}" type="pres">
      <dgm:prSet presAssocID="{6CA37E77-6F9B-4369-9E67-ED197F660511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D556E462-2288-4DDF-BEAA-248987EFA319}" type="pres">
      <dgm:prSet presAssocID="{6CA37E77-6F9B-4369-9E67-ED197F660511}" presName="connTx" presStyleLbl="parChTrans1D2" presStyleIdx="2" presStyleCnt="4"/>
      <dgm:spPr/>
      <dgm:t>
        <a:bodyPr/>
        <a:lstStyle/>
        <a:p>
          <a:endParaRPr lang="ru-RU"/>
        </a:p>
      </dgm:t>
    </dgm:pt>
    <dgm:pt modelId="{A99F9FFC-90B3-4A40-8722-91300FC734AE}" type="pres">
      <dgm:prSet presAssocID="{E99FEB70-2B77-4938-B353-08E87ABF41D2}" presName="root2" presStyleCnt="0"/>
      <dgm:spPr/>
    </dgm:pt>
    <dgm:pt modelId="{4A1A3854-C061-4453-B31B-70540C56CA3E}" type="pres">
      <dgm:prSet presAssocID="{E99FEB70-2B77-4938-B353-08E87ABF41D2}" presName="LevelTwoTextNode" presStyleLbl="node2" presStyleIdx="2" presStyleCnt="4" custLinFactNeighborX="-3961" custLinFactNeighborY="-1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0FB404-DB34-44A2-AFFC-04679F04F2E0}" type="pres">
      <dgm:prSet presAssocID="{E99FEB70-2B77-4938-B353-08E87ABF41D2}" presName="level3hierChild" presStyleCnt="0"/>
      <dgm:spPr/>
    </dgm:pt>
    <dgm:pt modelId="{C120C48A-1737-40E9-9321-BE22CB0CF9A5}" type="pres">
      <dgm:prSet presAssocID="{E3C44782-DCB3-4C9D-8890-2EF93EBC4369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88B7ABBC-BA3D-4B42-B199-2E1183281463}" type="pres">
      <dgm:prSet presAssocID="{E3C44782-DCB3-4C9D-8890-2EF93EBC4369}" presName="connTx" presStyleLbl="parChTrans1D2" presStyleIdx="3" presStyleCnt="4"/>
      <dgm:spPr/>
      <dgm:t>
        <a:bodyPr/>
        <a:lstStyle/>
        <a:p>
          <a:endParaRPr lang="ru-RU"/>
        </a:p>
      </dgm:t>
    </dgm:pt>
    <dgm:pt modelId="{9A3CDD66-5791-40FE-B665-11239F39A66C}" type="pres">
      <dgm:prSet presAssocID="{05412DFE-2BA6-4267-9ACE-695C7AB02BEB}" presName="root2" presStyleCnt="0"/>
      <dgm:spPr/>
    </dgm:pt>
    <dgm:pt modelId="{6E64CCBF-FF68-4DBB-AF04-2AC99EFCB746}" type="pres">
      <dgm:prSet presAssocID="{05412DFE-2BA6-4267-9ACE-695C7AB02BEB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05DE74-9886-4B00-895B-5D6F51909FE3}" type="pres">
      <dgm:prSet presAssocID="{05412DFE-2BA6-4267-9ACE-695C7AB02BEB}" presName="level3hierChild" presStyleCnt="0"/>
      <dgm:spPr/>
    </dgm:pt>
  </dgm:ptLst>
  <dgm:cxnLst>
    <dgm:cxn modelId="{419B5FC0-7A86-46B0-B388-7B4F370AAC82}" type="presOf" srcId="{6CA37E77-6F9B-4369-9E67-ED197F660511}" destId="{D556E462-2288-4DDF-BEAA-248987EFA319}" srcOrd="1" destOrd="0" presId="urn:microsoft.com/office/officeart/2005/8/layout/hierarchy2"/>
    <dgm:cxn modelId="{0C8F28FB-8CA3-4B18-9922-30BADDEFBF93}" type="presOf" srcId="{EDCD8202-EF1A-4C7D-8F25-CBDE0B5473D4}" destId="{898712D3-490B-47ED-AB41-F7CF7955FD9D}" srcOrd="0" destOrd="0" presId="urn:microsoft.com/office/officeart/2005/8/layout/hierarchy2"/>
    <dgm:cxn modelId="{4AE43FFE-10C5-4390-81A2-A17910043CC8}" type="presOf" srcId="{BBFA834B-9702-403C-8848-992068E18BD2}" destId="{68639805-1F2C-4CBB-A8D8-8BA3CE205328}" srcOrd="0" destOrd="0" presId="urn:microsoft.com/office/officeart/2005/8/layout/hierarchy2"/>
    <dgm:cxn modelId="{839709AB-4A6B-47C3-9266-E040D3ECF64A}" type="presOf" srcId="{BC1714CD-4D42-40D5-A5CA-D0CABACBCD13}" destId="{89B21EA8-8764-48C0-8A11-AD4B1278C4F1}" srcOrd="1" destOrd="0" presId="urn:microsoft.com/office/officeart/2005/8/layout/hierarchy2"/>
    <dgm:cxn modelId="{D3B1E673-D623-49C5-A5DA-374B9D78A3DF}" type="presOf" srcId="{4AF5ADFA-9C19-4F06-AD65-0F51F215497B}" destId="{06024E70-0321-4310-9CE0-EF9D1A91DF59}" srcOrd="0" destOrd="0" presId="urn:microsoft.com/office/officeart/2005/8/layout/hierarchy2"/>
    <dgm:cxn modelId="{07F39F8D-B329-4CAE-8A4B-AF1C31A779C9}" type="presOf" srcId="{E99FEB70-2B77-4938-B353-08E87ABF41D2}" destId="{4A1A3854-C061-4453-B31B-70540C56CA3E}" srcOrd="0" destOrd="0" presId="urn:microsoft.com/office/officeart/2005/8/layout/hierarchy2"/>
    <dgm:cxn modelId="{34862FDF-E981-4F20-974E-8173296A5412}" srcId="{4AF5ADFA-9C19-4F06-AD65-0F51F215497B}" destId="{4B9D36FC-551E-4912-99E0-FC40366D36B3}" srcOrd="1" destOrd="0" parTransId="{B9645798-8C96-4342-B920-995D4316B0E9}" sibTransId="{DDCF24FA-9218-432D-B480-F40085F3BF6D}"/>
    <dgm:cxn modelId="{9BF185CA-8031-423A-A0E1-445C94CC4CCF}" type="presOf" srcId="{0702AE14-02B0-4921-9751-D7E4F7DBCFD1}" destId="{8B4ABCF4-9DD3-4069-A27C-F2E7A829AC89}" srcOrd="1" destOrd="0" presId="urn:microsoft.com/office/officeart/2005/8/layout/hierarchy2"/>
    <dgm:cxn modelId="{A1E508C8-B2B7-4BB7-86DC-DA8388EC2F6F}" srcId="{4AF5ADFA-9C19-4F06-AD65-0F51F215497B}" destId="{05412DFE-2BA6-4267-9ACE-695C7AB02BEB}" srcOrd="3" destOrd="0" parTransId="{E3C44782-DCB3-4C9D-8890-2EF93EBC4369}" sibTransId="{92B75F85-AB90-4BAD-A975-538EEA44C734}"/>
    <dgm:cxn modelId="{140A22F1-CFEA-493F-B9AE-BB33AF4CBF3E}" srcId="{4AF5ADFA-9C19-4F06-AD65-0F51F215497B}" destId="{2E2B5827-C158-41CA-8AE1-075BF20157BA}" srcOrd="0" destOrd="0" parTransId="{BC1714CD-4D42-40D5-A5CA-D0CABACBCD13}" sibTransId="{10B30ACB-B061-43B5-84E6-66E6FA03385E}"/>
    <dgm:cxn modelId="{B1C716AD-884C-44EE-BB1F-A43628E0EE35}" type="presOf" srcId="{6CA37E77-6F9B-4369-9E67-ED197F660511}" destId="{FFDB3A3B-65AD-4AF0-B46A-3ADEC7418D75}" srcOrd="0" destOrd="0" presId="urn:microsoft.com/office/officeart/2005/8/layout/hierarchy2"/>
    <dgm:cxn modelId="{35263E6A-AE66-47BE-8DA5-36F975A55B98}" type="presOf" srcId="{B9645798-8C96-4342-B920-995D4316B0E9}" destId="{1F9D65EC-0629-4DC7-BEE7-9B590DA9299E}" srcOrd="0" destOrd="0" presId="urn:microsoft.com/office/officeart/2005/8/layout/hierarchy2"/>
    <dgm:cxn modelId="{F06A4A94-5860-4297-AC0F-205C5088991B}" srcId="{2E2B5827-C158-41CA-8AE1-075BF20157BA}" destId="{13238A0E-1DB6-4AF6-B032-34959C1B4F3A}" srcOrd="0" destOrd="0" parTransId="{BBFA834B-9702-403C-8848-992068E18BD2}" sibTransId="{1B2F74E7-8750-4A72-A9CD-E24CCC974870}"/>
    <dgm:cxn modelId="{713359AB-616B-4060-9EB7-DF978DC0BA37}" type="presOf" srcId="{13238A0E-1DB6-4AF6-B032-34959C1B4F3A}" destId="{C1B705E6-1D20-4B40-918A-7BC305188C6C}" srcOrd="0" destOrd="0" presId="urn:microsoft.com/office/officeart/2005/8/layout/hierarchy2"/>
    <dgm:cxn modelId="{88A91748-F2BC-4D8F-AB07-B45A8E32E467}" srcId="{4AF5ADFA-9C19-4F06-AD65-0F51F215497B}" destId="{E99FEB70-2B77-4938-B353-08E87ABF41D2}" srcOrd="2" destOrd="0" parTransId="{6CA37E77-6F9B-4369-9E67-ED197F660511}" sibTransId="{7F20C428-D899-4B36-BDE1-400FBB275472}"/>
    <dgm:cxn modelId="{B6F4B744-489F-4CBD-9A10-A5FE75788D19}" srcId="{2E2B5827-C158-41CA-8AE1-075BF20157BA}" destId="{EDCD8202-EF1A-4C7D-8F25-CBDE0B5473D4}" srcOrd="1" destOrd="0" parTransId="{0702AE14-02B0-4921-9751-D7E4F7DBCFD1}" sibTransId="{9F4475EE-EB0C-4B5B-A762-2842F2C32FBC}"/>
    <dgm:cxn modelId="{5C87B123-C0D9-477C-877B-A9D9C02BEF6D}" type="presOf" srcId="{05412DFE-2BA6-4267-9ACE-695C7AB02BEB}" destId="{6E64CCBF-FF68-4DBB-AF04-2AC99EFCB746}" srcOrd="0" destOrd="0" presId="urn:microsoft.com/office/officeart/2005/8/layout/hierarchy2"/>
    <dgm:cxn modelId="{1F08A27F-BF0A-4C8F-9CF1-BD8F2CB5A302}" type="presOf" srcId="{0702AE14-02B0-4921-9751-D7E4F7DBCFD1}" destId="{F0E0F4C3-83A1-4480-9DFE-E2EEC7891218}" srcOrd="0" destOrd="0" presId="urn:microsoft.com/office/officeart/2005/8/layout/hierarchy2"/>
    <dgm:cxn modelId="{BEA5FBEB-B309-4BD9-A401-2A934E4EFCEE}" type="presOf" srcId="{B9645798-8C96-4342-B920-995D4316B0E9}" destId="{C2A63B55-0AAA-437F-9AAA-609740A91E90}" srcOrd="1" destOrd="0" presId="urn:microsoft.com/office/officeart/2005/8/layout/hierarchy2"/>
    <dgm:cxn modelId="{D63E51DE-91A5-471E-8DD8-A495BEAE8250}" type="presOf" srcId="{BC1714CD-4D42-40D5-A5CA-D0CABACBCD13}" destId="{520DE029-6397-4A16-9A8F-3E81F621B580}" srcOrd="0" destOrd="0" presId="urn:microsoft.com/office/officeart/2005/8/layout/hierarchy2"/>
    <dgm:cxn modelId="{26693F7A-F2AB-4D16-B9F1-FD3D63FAE27F}" srcId="{CAF7745B-3FA0-4400-8490-E9F9A7AC1629}" destId="{4AF5ADFA-9C19-4F06-AD65-0F51F215497B}" srcOrd="0" destOrd="0" parTransId="{C27B9E2F-BE97-4FC0-B53F-F9681A230F2E}" sibTransId="{92593E1E-5EAE-4D68-91C6-4FF3FF15BD66}"/>
    <dgm:cxn modelId="{0FB17BEF-12EC-4D4A-BBA8-11C590B130D3}" type="presOf" srcId="{CAF7745B-3FA0-4400-8490-E9F9A7AC1629}" destId="{87202C01-99E9-4EFA-845C-DF7D43378924}" srcOrd="0" destOrd="0" presId="urn:microsoft.com/office/officeart/2005/8/layout/hierarchy2"/>
    <dgm:cxn modelId="{0D413252-663D-4D57-83A7-797BEB99681E}" type="presOf" srcId="{E3C44782-DCB3-4C9D-8890-2EF93EBC4369}" destId="{C120C48A-1737-40E9-9321-BE22CB0CF9A5}" srcOrd="0" destOrd="0" presId="urn:microsoft.com/office/officeart/2005/8/layout/hierarchy2"/>
    <dgm:cxn modelId="{1130D516-E04B-49D2-8793-C807C2198F11}" type="presOf" srcId="{2E2B5827-C158-41CA-8AE1-075BF20157BA}" destId="{3CE0FCA4-3CD0-462D-B8AB-561228362E61}" srcOrd="0" destOrd="0" presId="urn:microsoft.com/office/officeart/2005/8/layout/hierarchy2"/>
    <dgm:cxn modelId="{5B21FE59-9F68-402F-ACF3-48DE8BE5A254}" type="presOf" srcId="{4B9D36FC-551E-4912-99E0-FC40366D36B3}" destId="{0F04821D-9C69-4063-9631-98CE37F27B5C}" srcOrd="0" destOrd="0" presId="urn:microsoft.com/office/officeart/2005/8/layout/hierarchy2"/>
    <dgm:cxn modelId="{DF10B992-874A-43FF-A8C6-7210515FCA6F}" type="presOf" srcId="{BBFA834B-9702-403C-8848-992068E18BD2}" destId="{756B549B-745C-43B0-9D64-31C8DE198C7F}" srcOrd="1" destOrd="0" presId="urn:microsoft.com/office/officeart/2005/8/layout/hierarchy2"/>
    <dgm:cxn modelId="{01ECFECD-EBAA-42E6-91D4-84CC534413AC}" type="presOf" srcId="{E3C44782-DCB3-4C9D-8890-2EF93EBC4369}" destId="{88B7ABBC-BA3D-4B42-B199-2E1183281463}" srcOrd="1" destOrd="0" presId="urn:microsoft.com/office/officeart/2005/8/layout/hierarchy2"/>
    <dgm:cxn modelId="{4A8FFDCA-936E-4C70-AE28-F11B8FFDE3B1}" type="presParOf" srcId="{87202C01-99E9-4EFA-845C-DF7D43378924}" destId="{D6B68BF2-28CE-44A6-B7AD-A313C7491F0A}" srcOrd="0" destOrd="0" presId="urn:microsoft.com/office/officeart/2005/8/layout/hierarchy2"/>
    <dgm:cxn modelId="{3271C437-AD98-4900-AE59-D1FCAE937411}" type="presParOf" srcId="{D6B68BF2-28CE-44A6-B7AD-A313C7491F0A}" destId="{06024E70-0321-4310-9CE0-EF9D1A91DF59}" srcOrd="0" destOrd="0" presId="urn:microsoft.com/office/officeart/2005/8/layout/hierarchy2"/>
    <dgm:cxn modelId="{CEED8B0A-3E97-4184-A979-EA2C4C771163}" type="presParOf" srcId="{D6B68BF2-28CE-44A6-B7AD-A313C7491F0A}" destId="{5AD58CE7-5B12-42CE-A7C0-BC49AB64EA7A}" srcOrd="1" destOrd="0" presId="urn:microsoft.com/office/officeart/2005/8/layout/hierarchy2"/>
    <dgm:cxn modelId="{CFC9ADF6-2F8C-46DB-8E10-7E759B434994}" type="presParOf" srcId="{5AD58CE7-5B12-42CE-A7C0-BC49AB64EA7A}" destId="{520DE029-6397-4A16-9A8F-3E81F621B580}" srcOrd="0" destOrd="0" presId="urn:microsoft.com/office/officeart/2005/8/layout/hierarchy2"/>
    <dgm:cxn modelId="{7E2A49EA-AE3C-4E83-AB5C-726FA3DE9838}" type="presParOf" srcId="{520DE029-6397-4A16-9A8F-3E81F621B580}" destId="{89B21EA8-8764-48C0-8A11-AD4B1278C4F1}" srcOrd="0" destOrd="0" presId="urn:microsoft.com/office/officeart/2005/8/layout/hierarchy2"/>
    <dgm:cxn modelId="{F24722E8-7A90-4B52-8639-290809D17601}" type="presParOf" srcId="{5AD58CE7-5B12-42CE-A7C0-BC49AB64EA7A}" destId="{24DF4773-A551-4122-B17A-0A815964C63D}" srcOrd="1" destOrd="0" presId="urn:microsoft.com/office/officeart/2005/8/layout/hierarchy2"/>
    <dgm:cxn modelId="{AB01EBB4-5237-441C-83FD-C1AD441628DA}" type="presParOf" srcId="{24DF4773-A551-4122-B17A-0A815964C63D}" destId="{3CE0FCA4-3CD0-462D-B8AB-561228362E61}" srcOrd="0" destOrd="0" presId="urn:microsoft.com/office/officeart/2005/8/layout/hierarchy2"/>
    <dgm:cxn modelId="{45B27327-67BC-4DDD-8D20-4B679D3FBF15}" type="presParOf" srcId="{24DF4773-A551-4122-B17A-0A815964C63D}" destId="{7DEF423A-FB81-4831-AD4A-F49BB3ACA69E}" srcOrd="1" destOrd="0" presId="urn:microsoft.com/office/officeart/2005/8/layout/hierarchy2"/>
    <dgm:cxn modelId="{58CA8644-42C2-44BA-A2BD-12D3CF7E97B9}" type="presParOf" srcId="{7DEF423A-FB81-4831-AD4A-F49BB3ACA69E}" destId="{68639805-1F2C-4CBB-A8D8-8BA3CE205328}" srcOrd="0" destOrd="0" presId="urn:microsoft.com/office/officeart/2005/8/layout/hierarchy2"/>
    <dgm:cxn modelId="{8E5C2B69-ACC4-4BBC-9400-6C30FA55F3B6}" type="presParOf" srcId="{68639805-1F2C-4CBB-A8D8-8BA3CE205328}" destId="{756B549B-745C-43B0-9D64-31C8DE198C7F}" srcOrd="0" destOrd="0" presId="urn:microsoft.com/office/officeart/2005/8/layout/hierarchy2"/>
    <dgm:cxn modelId="{DD21E631-14CB-4F09-8FDC-E109739CFA3C}" type="presParOf" srcId="{7DEF423A-FB81-4831-AD4A-F49BB3ACA69E}" destId="{3158AF5F-4CF2-46F5-97AA-9F3A7BC2A027}" srcOrd="1" destOrd="0" presId="urn:microsoft.com/office/officeart/2005/8/layout/hierarchy2"/>
    <dgm:cxn modelId="{AC4D0C6D-E978-4595-8A1D-F74C3D440FB6}" type="presParOf" srcId="{3158AF5F-4CF2-46F5-97AA-9F3A7BC2A027}" destId="{C1B705E6-1D20-4B40-918A-7BC305188C6C}" srcOrd="0" destOrd="0" presId="urn:microsoft.com/office/officeart/2005/8/layout/hierarchy2"/>
    <dgm:cxn modelId="{9368FCEA-0B5E-4418-BF01-A65182B07FBF}" type="presParOf" srcId="{3158AF5F-4CF2-46F5-97AA-9F3A7BC2A027}" destId="{7C99888E-3872-4421-82A1-500D53885016}" srcOrd="1" destOrd="0" presId="urn:microsoft.com/office/officeart/2005/8/layout/hierarchy2"/>
    <dgm:cxn modelId="{150DF92F-A6C9-461C-9AA1-C42FB46F1D9C}" type="presParOf" srcId="{7DEF423A-FB81-4831-AD4A-F49BB3ACA69E}" destId="{F0E0F4C3-83A1-4480-9DFE-E2EEC7891218}" srcOrd="2" destOrd="0" presId="urn:microsoft.com/office/officeart/2005/8/layout/hierarchy2"/>
    <dgm:cxn modelId="{1A9A25F6-C59D-40F2-9A5E-B1CDF9728585}" type="presParOf" srcId="{F0E0F4C3-83A1-4480-9DFE-E2EEC7891218}" destId="{8B4ABCF4-9DD3-4069-A27C-F2E7A829AC89}" srcOrd="0" destOrd="0" presId="urn:microsoft.com/office/officeart/2005/8/layout/hierarchy2"/>
    <dgm:cxn modelId="{57A6DC93-5D9A-4EAD-B4B7-F50F67198199}" type="presParOf" srcId="{7DEF423A-FB81-4831-AD4A-F49BB3ACA69E}" destId="{77486ADC-1314-4C32-A96D-9A1174C02D3F}" srcOrd="3" destOrd="0" presId="urn:microsoft.com/office/officeart/2005/8/layout/hierarchy2"/>
    <dgm:cxn modelId="{7E23331C-94DF-4585-8A9D-F9EE3DE7B99E}" type="presParOf" srcId="{77486ADC-1314-4C32-A96D-9A1174C02D3F}" destId="{898712D3-490B-47ED-AB41-F7CF7955FD9D}" srcOrd="0" destOrd="0" presId="urn:microsoft.com/office/officeart/2005/8/layout/hierarchy2"/>
    <dgm:cxn modelId="{DC5332B9-1BFB-458E-96D9-43520A3ABFAA}" type="presParOf" srcId="{77486ADC-1314-4C32-A96D-9A1174C02D3F}" destId="{CE91B569-366C-4285-A96B-1BBB3D7F2C40}" srcOrd="1" destOrd="0" presId="urn:microsoft.com/office/officeart/2005/8/layout/hierarchy2"/>
    <dgm:cxn modelId="{C14D3870-E396-4807-8FA5-F1C66A17C0DC}" type="presParOf" srcId="{5AD58CE7-5B12-42CE-A7C0-BC49AB64EA7A}" destId="{1F9D65EC-0629-4DC7-BEE7-9B590DA9299E}" srcOrd="2" destOrd="0" presId="urn:microsoft.com/office/officeart/2005/8/layout/hierarchy2"/>
    <dgm:cxn modelId="{26900B59-D0C2-456A-AE70-79CCC4A530C4}" type="presParOf" srcId="{1F9D65EC-0629-4DC7-BEE7-9B590DA9299E}" destId="{C2A63B55-0AAA-437F-9AAA-609740A91E90}" srcOrd="0" destOrd="0" presId="urn:microsoft.com/office/officeart/2005/8/layout/hierarchy2"/>
    <dgm:cxn modelId="{50E23CB1-9A9C-49FD-9FAC-31CABE8FA880}" type="presParOf" srcId="{5AD58CE7-5B12-42CE-A7C0-BC49AB64EA7A}" destId="{503FD6BA-A8BF-464B-A47E-A14E32618D54}" srcOrd="3" destOrd="0" presId="urn:microsoft.com/office/officeart/2005/8/layout/hierarchy2"/>
    <dgm:cxn modelId="{151D31E6-5DCB-483A-BE25-25E0DE5CB06D}" type="presParOf" srcId="{503FD6BA-A8BF-464B-A47E-A14E32618D54}" destId="{0F04821D-9C69-4063-9631-98CE37F27B5C}" srcOrd="0" destOrd="0" presId="urn:microsoft.com/office/officeart/2005/8/layout/hierarchy2"/>
    <dgm:cxn modelId="{27800062-92D3-4326-983A-9DBFA1D01860}" type="presParOf" srcId="{503FD6BA-A8BF-464B-A47E-A14E32618D54}" destId="{F60D0403-EF9A-475D-8B5D-E2FBBAD5A2FC}" srcOrd="1" destOrd="0" presId="urn:microsoft.com/office/officeart/2005/8/layout/hierarchy2"/>
    <dgm:cxn modelId="{D83D8DE4-5A1D-4942-A90B-7F7FA88D2400}" type="presParOf" srcId="{5AD58CE7-5B12-42CE-A7C0-BC49AB64EA7A}" destId="{FFDB3A3B-65AD-4AF0-B46A-3ADEC7418D75}" srcOrd="4" destOrd="0" presId="urn:microsoft.com/office/officeart/2005/8/layout/hierarchy2"/>
    <dgm:cxn modelId="{D6719E4E-F813-475A-BCB5-17809F19FED8}" type="presParOf" srcId="{FFDB3A3B-65AD-4AF0-B46A-3ADEC7418D75}" destId="{D556E462-2288-4DDF-BEAA-248987EFA319}" srcOrd="0" destOrd="0" presId="urn:microsoft.com/office/officeart/2005/8/layout/hierarchy2"/>
    <dgm:cxn modelId="{C582F196-6F69-415F-AA3B-E9CD691009A6}" type="presParOf" srcId="{5AD58CE7-5B12-42CE-A7C0-BC49AB64EA7A}" destId="{A99F9FFC-90B3-4A40-8722-91300FC734AE}" srcOrd="5" destOrd="0" presId="urn:microsoft.com/office/officeart/2005/8/layout/hierarchy2"/>
    <dgm:cxn modelId="{5CFD7DDA-F6EA-4386-9F88-B69664B285CE}" type="presParOf" srcId="{A99F9FFC-90B3-4A40-8722-91300FC734AE}" destId="{4A1A3854-C061-4453-B31B-70540C56CA3E}" srcOrd="0" destOrd="0" presId="urn:microsoft.com/office/officeart/2005/8/layout/hierarchy2"/>
    <dgm:cxn modelId="{9F3FAA2C-FED9-4FE2-A28A-9314D9859DB6}" type="presParOf" srcId="{A99F9FFC-90B3-4A40-8722-91300FC734AE}" destId="{EE0FB404-DB34-44A2-AFFC-04679F04F2E0}" srcOrd="1" destOrd="0" presId="urn:microsoft.com/office/officeart/2005/8/layout/hierarchy2"/>
    <dgm:cxn modelId="{E8A390A0-3488-45C3-9C8F-533AD1D9E04B}" type="presParOf" srcId="{5AD58CE7-5B12-42CE-A7C0-BC49AB64EA7A}" destId="{C120C48A-1737-40E9-9321-BE22CB0CF9A5}" srcOrd="6" destOrd="0" presId="urn:microsoft.com/office/officeart/2005/8/layout/hierarchy2"/>
    <dgm:cxn modelId="{7FA1554B-0F66-40ED-B5B1-9F67F344C5F8}" type="presParOf" srcId="{C120C48A-1737-40E9-9321-BE22CB0CF9A5}" destId="{88B7ABBC-BA3D-4B42-B199-2E1183281463}" srcOrd="0" destOrd="0" presId="urn:microsoft.com/office/officeart/2005/8/layout/hierarchy2"/>
    <dgm:cxn modelId="{7E4499C0-3A0D-4E17-ACAD-A179ABA67379}" type="presParOf" srcId="{5AD58CE7-5B12-42CE-A7C0-BC49AB64EA7A}" destId="{9A3CDD66-5791-40FE-B665-11239F39A66C}" srcOrd="7" destOrd="0" presId="urn:microsoft.com/office/officeart/2005/8/layout/hierarchy2"/>
    <dgm:cxn modelId="{C15D0A06-DB54-4166-8A24-ED9942BA6C27}" type="presParOf" srcId="{9A3CDD66-5791-40FE-B665-11239F39A66C}" destId="{6E64CCBF-FF68-4DBB-AF04-2AC99EFCB746}" srcOrd="0" destOrd="0" presId="urn:microsoft.com/office/officeart/2005/8/layout/hierarchy2"/>
    <dgm:cxn modelId="{48EC5F0D-7715-4D07-80E1-3037C736FFE1}" type="presParOf" srcId="{9A3CDD66-5791-40FE-B665-11239F39A66C}" destId="{BB05DE74-9886-4B00-895B-5D6F51909FE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F7745B-3FA0-4400-8490-E9F9A7AC1629}" type="doc">
      <dgm:prSet loTypeId="urn:microsoft.com/office/officeart/2005/8/layout/hierarchy2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AF5ADFA-9C19-4F06-AD65-0F51F215497B}">
      <dgm:prSet phldrT="[Текст]"/>
      <dgm:spPr/>
      <dgm:t>
        <a:bodyPr/>
        <a:lstStyle/>
        <a:p>
          <a:r>
            <a:rPr lang="ru-RU" dirty="0" smtClean="0"/>
            <a:t>РЕЧЕВАЯ</a:t>
          </a:r>
        </a:p>
        <a:p>
          <a:r>
            <a:rPr lang="ru-RU" dirty="0" smtClean="0"/>
            <a:t>деятельность</a:t>
          </a:r>
          <a:endParaRPr lang="ru-RU" dirty="0"/>
        </a:p>
      </dgm:t>
    </dgm:pt>
    <dgm:pt modelId="{C27B9E2F-BE97-4FC0-B53F-F9681A230F2E}" cxnId="{26693F7A-F2AB-4D16-B9F1-FD3D63FAE27F}" type="parTrans">
      <dgm:prSet/>
      <dgm:spPr/>
      <dgm:t>
        <a:bodyPr/>
        <a:lstStyle/>
        <a:p>
          <a:endParaRPr lang="ru-RU"/>
        </a:p>
      </dgm:t>
    </dgm:pt>
    <dgm:pt modelId="{92593E1E-5EAE-4D68-91C6-4FF3FF15BD66}" cxnId="{26693F7A-F2AB-4D16-B9F1-FD3D63FAE27F}" type="sibTrans">
      <dgm:prSet/>
      <dgm:spPr/>
      <dgm:t>
        <a:bodyPr/>
        <a:lstStyle/>
        <a:p>
          <a:endParaRPr lang="ru-RU"/>
        </a:p>
      </dgm:t>
    </dgm:pt>
    <dgm:pt modelId="{2E2B5827-C158-41CA-8AE1-075BF20157BA}">
      <dgm:prSet phldrT="[Текст]"/>
      <dgm:spPr/>
      <dgm:t>
        <a:bodyPr/>
        <a:lstStyle/>
        <a:p>
          <a:r>
            <a:rPr lang="ru-RU" dirty="0" err="1" smtClean="0"/>
            <a:t>аудирование</a:t>
          </a:r>
          <a:endParaRPr lang="ru-RU" dirty="0"/>
        </a:p>
      </dgm:t>
    </dgm:pt>
    <dgm:pt modelId="{BC1714CD-4D42-40D5-A5CA-D0CABACBCD13}" cxnId="{140A22F1-CFEA-493F-B9AE-BB33AF4CBF3E}" type="parTrans">
      <dgm:prSet/>
      <dgm:spPr/>
      <dgm:t>
        <a:bodyPr/>
        <a:lstStyle/>
        <a:p>
          <a:endParaRPr lang="ru-RU"/>
        </a:p>
      </dgm:t>
    </dgm:pt>
    <dgm:pt modelId="{10B30ACB-B061-43B5-84E6-66E6FA03385E}" cxnId="{140A22F1-CFEA-493F-B9AE-BB33AF4CBF3E}" type="sibTrans">
      <dgm:prSet/>
      <dgm:spPr/>
      <dgm:t>
        <a:bodyPr/>
        <a:lstStyle/>
        <a:p>
          <a:endParaRPr lang="ru-RU"/>
        </a:p>
      </dgm:t>
    </dgm:pt>
    <dgm:pt modelId="{13238A0E-1DB6-4AF6-B032-34959C1B4F3A}">
      <dgm:prSet phldrT="[Текст]"/>
      <dgm:spPr/>
      <dgm:t>
        <a:bodyPr/>
        <a:lstStyle/>
        <a:p>
          <a:r>
            <a:rPr lang="ru-RU" dirty="0" smtClean="0"/>
            <a:t>монологическая речь</a:t>
          </a:r>
          <a:endParaRPr lang="ru-RU" dirty="0"/>
        </a:p>
      </dgm:t>
    </dgm:pt>
    <dgm:pt modelId="{BBFA834B-9702-403C-8848-992068E18BD2}" cxnId="{F06A4A94-5860-4297-AC0F-205C5088991B}" type="parTrans">
      <dgm:prSet/>
      <dgm:spPr/>
      <dgm:t>
        <a:bodyPr/>
        <a:lstStyle/>
        <a:p>
          <a:endParaRPr lang="ru-RU"/>
        </a:p>
      </dgm:t>
    </dgm:pt>
    <dgm:pt modelId="{1B2F74E7-8750-4A72-A9CD-E24CCC974870}" cxnId="{F06A4A94-5860-4297-AC0F-205C5088991B}" type="sibTrans">
      <dgm:prSet/>
      <dgm:spPr/>
      <dgm:t>
        <a:bodyPr/>
        <a:lstStyle/>
        <a:p>
          <a:endParaRPr lang="ru-RU"/>
        </a:p>
      </dgm:t>
    </dgm:pt>
    <dgm:pt modelId="{EDCD8202-EF1A-4C7D-8F25-CBDE0B5473D4}">
      <dgm:prSet phldrT="[Текст]"/>
      <dgm:spPr/>
      <dgm:t>
        <a:bodyPr/>
        <a:lstStyle/>
        <a:p>
          <a:r>
            <a:rPr lang="ru-RU" dirty="0" smtClean="0"/>
            <a:t>диалогическая речь</a:t>
          </a:r>
          <a:endParaRPr lang="ru-RU" dirty="0"/>
        </a:p>
      </dgm:t>
    </dgm:pt>
    <dgm:pt modelId="{0702AE14-02B0-4921-9751-D7E4F7DBCFD1}" cxnId="{B6F4B744-489F-4CBD-9A10-A5FE75788D19}" type="parTrans">
      <dgm:prSet/>
      <dgm:spPr/>
      <dgm:t>
        <a:bodyPr/>
        <a:lstStyle/>
        <a:p>
          <a:endParaRPr lang="ru-RU"/>
        </a:p>
      </dgm:t>
    </dgm:pt>
    <dgm:pt modelId="{9F4475EE-EB0C-4B5B-A762-2842F2C32FBC}" cxnId="{B6F4B744-489F-4CBD-9A10-A5FE75788D19}" type="sibTrans">
      <dgm:prSet/>
      <dgm:spPr/>
      <dgm:t>
        <a:bodyPr/>
        <a:lstStyle/>
        <a:p>
          <a:endParaRPr lang="ru-RU"/>
        </a:p>
      </dgm:t>
    </dgm:pt>
    <dgm:pt modelId="{E99FEB70-2B77-4938-B353-08E87ABF41D2}">
      <dgm:prSet phldrT="[Текст]"/>
      <dgm:spPr/>
      <dgm:t>
        <a:bodyPr/>
        <a:lstStyle/>
        <a:p>
          <a:r>
            <a:rPr lang="ru-RU" dirty="0" smtClean="0"/>
            <a:t>чтение</a:t>
          </a:r>
          <a:endParaRPr lang="ru-RU" dirty="0"/>
        </a:p>
      </dgm:t>
    </dgm:pt>
    <dgm:pt modelId="{6CA37E77-6F9B-4369-9E67-ED197F660511}" cxnId="{88A91748-F2BC-4D8F-AB07-B45A8E32E467}" type="parTrans">
      <dgm:prSet/>
      <dgm:spPr/>
      <dgm:t>
        <a:bodyPr/>
        <a:lstStyle/>
        <a:p>
          <a:endParaRPr lang="ru-RU"/>
        </a:p>
      </dgm:t>
    </dgm:pt>
    <dgm:pt modelId="{7F20C428-D899-4B36-BDE1-400FBB275472}" cxnId="{88A91748-F2BC-4D8F-AB07-B45A8E32E467}" type="sibTrans">
      <dgm:prSet/>
      <dgm:spPr/>
      <dgm:t>
        <a:bodyPr/>
        <a:lstStyle/>
        <a:p>
          <a:endParaRPr lang="ru-RU"/>
        </a:p>
      </dgm:t>
    </dgm:pt>
    <dgm:pt modelId="{05412DFE-2BA6-4267-9ACE-695C7AB02BEB}">
      <dgm:prSet/>
      <dgm:spPr/>
      <dgm:t>
        <a:bodyPr/>
        <a:lstStyle/>
        <a:p>
          <a:r>
            <a:rPr lang="ru-RU" dirty="0" smtClean="0"/>
            <a:t>письмо</a:t>
          </a:r>
          <a:endParaRPr lang="ru-RU" dirty="0"/>
        </a:p>
      </dgm:t>
    </dgm:pt>
    <dgm:pt modelId="{E3C44782-DCB3-4C9D-8890-2EF93EBC4369}" cxnId="{A1E508C8-B2B7-4BB7-86DC-DA8388EC2F6F}" type="parTrans">
      <dgm:prSet/>
      <dgm:spPr/>
      <dgm:t>
        <a:bodyPr/>
        <a:lstStyle/>
        <a:p>
          <a:endParaRPr lang="ru-RU"/>
        </a:p>
      </dgm:t>
    </dgm:pt>
    <dgm:pt modelId="{92B75F85-AB90-4BAD-A975-538EEA44C734}" cxnId="{A1E508C8-B2B7-4BB7-86DC-DA8388EC2F6F}" type="sibTrans">
      <dgm:prSet/>
      <dgm:spPr/>
      <dgm:t>
        <a:bodyPr/>
        <a:lstStyle/>
        <a:p>
          <a:endParaRPr lang="ru-RU"/>
        </a:p>
      </dgm:t>
    </dgm:pt>
    <dgm:pt modelId="{4B9D36FC-551E-4912-99E0-FC40366D36B3}">
      <dgm:prSet/>
      <dgm:spPr/>
      <dgm:t>
        <a:bodyPr/>
        <a:lstStyle/>
        <a:p>
          <a:r>
            <a:rPr lang="ru-RU" dirty="0" smtClean="0"/>
            <a:t>говорение</a:t>
          </a:r>
          <a:endParaRPr lang="ru-RU" dirty="0"/>
        </a:p>
      </dgm:t>
    </dgm:pt>
    <dgm:pt modelId="{B9645798-8C96-4342-B920-995D4316B0E9}" cxnId="{34862FDF-E981-4F20-974E-8173296A5412}" type="parTrans">
      <dgm:prSet/>
      <dgm:spPr/>
      <dgm:t>
        <a:bodyPr/>
        <a:lstStyle/>
        <a:p>
          <a:endParaRPr lang="ru-RU"/>
        </a:p>
      </dgm:t>
    </dgm:pt>
    <dgm:pt modelId="{DDCF24FA-9218-432D-B480-F40085F3BF6D}" cxnId="{34862FDF-E981-4F20-974E-8173296A5412}" type="sibTrans">
      <dgm:prSet/>
      <dgm:spPr/>
      <dgm:t>
        <a:bodyPr/>
        <a:lstStyle/>
        <a:p>
          <a:endParaRPr lang="ru-RU"/>
        </a:p>
      </dgm:t>
    </dgm:pt>
    <dgm:pt modelId="{87202C01-99E9-4EFA-845C-DF7D43378924}" type="pres">
      <dgm:prSet presAssocID="{CAF7745B-3FA0-4400-8490-E9F9A7AC162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B68BF2-28CE-44A6-B7AD-A313C7491F0A}" type="pres">
      <dgm:prSet presAssocID="{4AF5ADFA-9C19-4F06-AD65-0F51F215497B}" presName="root1" presStyleCnt="0"/>
      <dgm:spPr/>
    </dgm:pt>
    <dgm:pt modelId="{06024E70-0321-4310-9CE0-EF9D1A91DF59}" type="pres">
      <dgm:prSet presAssocID="{4AF5ADFA-9C19-4F06-AD65-0F51F215497B}" presName="LevelOneTextNode" presStyleLbl="node0" presStyleIdx="0" presStyleCnt="1" custScaleX="980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D58CE7-5B12-42CE-A7C0-BC49AB64EA7A}" type="pres">
      <dgm:prSet presAssocID="{4AF5ADFA-9C19-4F06-AD65-0F51F215497B}" presName="level2hierChild" presStyleCnt="0"/>
      <dgm:spPr/>
    </dgm:pt>
    <dgm:pt modelId="{520DE029-6397-4A16-9A8F-3E81F621B580}" type="pres">
      <dgm:prSet presAssocID="{BC1714CD-4D42-40D5-A5CA-D0CABACBCD13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89B21EA8-8764-48C0-8A11-AD4B1278C4F1}" type="pres">
      <dgm:prSet presAssocID="{BC1714CD-4D42-40D5-A5CA-D0CABACBCD13}" presName="connTx" presStyleLbl="parChTrans1D2" presStyleIdx="0" presStyleCnt="4"/>
      <dgm:spPr/>
      <dgm:t>
        <a:bodyPr/>
        <a:lstStyle/>
        <a:p>
          <a:endParaRPr lang="ru-RU"/>
        </a:p>
      </dgm:t>
    </dgm:pt>
    <dgm:pt modelId="{24DF4773-A551-4122-B17A-0A815964C63D}" type="pres">
      <dgm:prSet presAssocID="{2E2B5827-C158-41CA-8AE1-075BF20157BA}" presName="root2" presStyleCnt="0"/>
      <dgm:spPr/>
    </dgm:pt>
    <dgm:pt modelId="{3CE0FCA4-3CD0-462D-B8AB-561228362E61}" type="pres">
      <dgm:prSet presAssocID="{2E2B5827-C158-41CA-8AE1-075BF20157BA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EF423A-FB81-4831-AD4A-F49BB3ACA69E}" type="pres">
      <dgm:prSet presAssocID="{2E2B5827-C158-41CA-8AE1-075BF20157BA}" presName="level3hierChild" presStyleCnt="0"/>
      <dgm:spPr/>
    </dgm:pt>
    <dgm:pt modelId="{68639805-1F2C-4CBB-A8D8-8BA3CE205328}" type="pres">
      <dgm:prSet presAssocID="{BBFA834B-9702-403C-8848-992068E18BD2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756B549B-745C-43B0-9D64-31C8DE198C7F}" type="pres">
      <dgm:prSet presAssocID="{BBFA834B-9702-403C-8848-992068E18BD2}" presName="connTx" presStyleLbl="parChTrans1D3" presStyleIdx="0" presStyleCnt="2"/>
      <dgm:spPr/>
      <dgm:t>
        <a:bodyPr/>
        <a:lstStyle/>
        <a:p>
          <a:endParaRPr lang="ru-RU"/>
        </a:p>
      </dgm:t>
    </dgm:pt>
    <dgm:pt modelId="{3158AF5F-4CF2-46F5-97AA-9F3A7BC2A027}" type="pres">
      <dgm:prSet presAssocID="{13238A0E-1DB6-4AF6-B032-34959C1B4F3A}" presName="root2" presStyleCnt="0"/>
      <dgm:spPr/>
    </dgm:pt>
    <dgm:pt modelId="{C1B705E6-1D20-4B40-918A-7BC305188C6C}" type="pres">
      <dgm:prSet presAssocID="{13238A0E-1DB6-4AF6-B032-34959C1B4F3A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99888E-3872-4421-82A1-500D53885016}" type="pres">
      <dgm:prSet presAssocID="{13238A0E-1DB6-4AF6-B032-34959C1B4F3A}" presName="level3hierChild" presStyleCnt="0"/>
      <dgm:spPr/>
    </dgm:pt>
    <dgm:pt modelId="{F0E0F4C3-83A1-4480-9DFE-E2EEC7891218}" type="pres">
      <dgm:prSet presAssocID="{0702AE14-02B0-4921-9751-D7E4F7DBCFD1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8B4ABCF4-9DD3-4069-A27C-F2E7A829AC89}" type="pres">
      <dgm:prSet presAssocID="{0702AE14-02B0-4921-9751-D7E4F7DBCFD1}" presName="connTx" presStyleLbl="parChTrans1D3" presStyleIdx="1" presStyleCnt="2"/>
      <dgm:spPr/>
      <dgm:t>
        <a:bodyPr/>
        <a:lstStyle/>
        <a:p>
          <a:endParaRPr lang="ru-RU"/>
        </a:p>
      </dgm:t>
    </dgm:pt>
    <dgm:pt modelId="{77486ADC-1314-4C32-A96D-9A1174C02D3F}" type="pres">
      <dgm:prSet presAssocID="{EDCD8202-EF1A-4C7D-8F25-CBDE0B5473D4}" presName="root2" presStyleCnt="0"/>
      <dgm:spPr/>
    </dgm:pt>
    <dgm:pt modelId="{898712D3-490B-47ED-AB41-F7CF7955FD9D}" type="pres">
      <dgm:prSet presAssocID="{EDCD8202-EF1A-4C7D-8F25-CBDE0B5473D4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91B569-366C-4285-A96B-1BBB3D7F2C40}" type="pres">
      <dgm:prSet presAssocID="{EDCD8202-EF1A-4C7D-8F25-CBDE0B5473D4}" presName="level3hierChild" presStyleCnt="0"/>
      <dgm:spPr/>
    </dgm:pt>
    <dgm:pt modelId="{1F9D65EC-0629-4DC7-BEE7-9B590DA9299E}" type="pres">
      <dgm:prSet presAssocID="{B9645798-8C96-4342-B920-995D4316B0E9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C2A63B55-0AAA-437F-9AAA-609740A91E90}" type="pres">
      <dgm:prSet presAssocID="{B9645798-8C96-4342-B920-995D4316B0E9}" presName="connTx" presStyleLbl="parChTrans1D2" presStyleIdx="1" presStyleCnt="4"/>
      <dgm:spPr/>
      <dgm:t>
        <a:bodyPr/>
        <a:lstStyle/>
        <a:p>
          <a:endParaRPr lang="ru-RU"/>
        </a:p>
      </dgm:t>
    </dgm:pt>
    <dgm:pt modelId="{503FD6BA-A8BF-464B-A47E-A14E32618D54}" type="pres">
      <dgm:prSet presAssocID="{4B9D36FC-551E-4912-99E0-FC40366D36B3}" presName="root2" presStyleCnt="0"/>
      <dgm:spPr/>
    </dgm:pt>
    <dgm:pt modelId="{0F04821D-9C69-4063-9631-98CE37F27B5C}" type="pres">
      <dgm:prSet presAssocID="{4B9D36FC-551E-4912-99E0-FC40366D36B3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0D0403-EF9A-475D-8B5D-E2FBBAD5A2FC}" type="pres">
      <dgm:prSet presAssocID="{4B9D36FC-551E-4912-99E0-FC40366D36B3}" presName="level3hierChild" presStyleCnt="0"/>
      <dgm:spPr/>
    </dgm:pt>
    <dgm:pt modelId="{FFDB3A3B-65AD-4AF0-B46A-3ADEC7418D75}" type="pres">
      <dgm:prSet presAssocID="{6CA37E77-6F9B-4369-9E67-ED197F660511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D556E462-2288-4DDF-BEAA-248987EFA319}" type="pres">
      <dgm:prSet presAssocID="{6CA37E77-6F9B-4369-9E67-ED197F660511}" presName="connTx" presStyleLbl="parChTrans1D2" presStyleIdx="2" presStyleCnt="4"/>
      <dgm:spPr/>
      <dgm:t>
        <a:bodyPr/>
        <a:lstStyle/>
        <a:p>
          <a:endParaRPr lang="ru-RU"/>
        </a:p>
      </dgm:t>
    </dgm:pt>
    <dgm:pt modelId="{A99F9FFC-90B3-4A40-8722-91300FC734AE}" type="pres">
      <dgm:prSet presAssocID="{E99FEB70-2B77-4938-B353-08E87ABF41D2}" presName="root2" presStyleCnt="0"/>
      <dgm:spPr/>
    </dgm:pt>
    <dgm:pt modelId="{4A1A3854-C061-4453-B31B-70540C56CA3E}" type="pres">
      <dgm:prSet presAssocID="{E99FEB70-2B77-4938-B353-08E87ABF41D2}" presName="LevelTwoTextNode" presStyleLbl="node2" presStyleIdx="2" presStyleCnt="4" custLinFactNeighborX="-3961" custLinFactNeighborY="-1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0FB404-DB34-44A2-AFFC-04679F04F2E0}" type="pres">
      <dgm:prSet presAssocID="{E99FEB70-2B77-4938-B353-08E87ABF41D2}" presName="level3hierChild" presStyleCnt="0"/>
      <dgm:spPr/>
    </dgm:pt>
    <dgm:pt modelId="{C120C48A-1737-40E9-9321-BE22CB0CF9A5}" type="pres">
      <dgm:prSet presAssocID="{E3C44782-DCB3-4C9D-8890-2EF93EBC4369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88B7ABBC-BA3D-4B42-B199-2E1183281463}" type="pres">
      <dgm:prSet presAssocID="{E3C44782-DCB3-4C9D-8890-2EF93EBC4369}" presName="connTx" presStyleLbl="parChTrans1D2" presStyleIdx="3" presStyleCnt="4"/>
      <dgm:spPr/>
      <dgm:t>
        <a:bodyPr/>
        <a:lstStyle/>
        <a:p>
          <a:endParaRPr lang="ru-RU"/>
        </a:p>
      </dgm:t>
    </dgm:pt>
    <dgm:pt modelId="{9A3CDD66-5791-40FE-B665-11239F39A66C}" type="pres">
      <dgm:prSet presAssocID="{05412DFE-2BA6-4267-9ACE-695C7AB02BEB}" presName="root2" presStyleCnt="0"/>
      <dgm:spPr/>
    </dgm:pt>
    <dgm:pt modelId="{6E64CCBF-FF68-4DBB-AF04-2AC99EFCB746}" type="pres">
      <dgm:prSet presAssocID="{05412DFE-2BA6-4267-9ACE-695C7AB02BEB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05DE74-9886-4B00-895B-5D6F51909FE3}" type="pres">
      <dgm:prSet presAssocID="{05412DFE-2BA6-4267-9ACE-695C7AB02BEB}" presName="level3hierChild" presStyleCnt="0"/>
      <dgm:spPr/>
    </dgm:pt>
  </dgm:ptLst>
  <dgm:cxnLst>
    <dgm:cxn modelId="{A42F5457-3DD6-45C5-B2D9-96D88D81BB73}" type="presOf" srcId="{E99FEB70-2B77-4938-B353-08E87ABF41D2}" destId="{4A1A3854-C061-4453-B31B-70540C56CA3E}" srcOrd="0" destOrd="0" presId="urn:microsoft.com/office/officeart/2005/8/layout/hierarchy2"/>
    <dgm:cxn modelId="{22595C66-F92D-4447-AEBE-B813394C7BBC}" type="presOf" srcId="{E3C44782-DCB3-4C9D-8890-2EF93EBC4369}" destId="{C120C48A-1737-40E9-9321-BE22CB0CF9A5}" srcOrd="0" destOrd="0" presId="urn:microsoft.com/office/officeart/2005/8/layout/hierarchy2"/>
    <dgm:cxn modelId="{C663D5D2-1679-4F09-9396-1D3AF4931A08}" type="presOf" srcId="{6CA37E77-6F9B-4369-9E67-ED197F660511}" destId="{FFDB3A3B-65AD-4AF0-B46A-3ADEC7418D75}" srcOrd="0" destOrd="0" presId="urn:microsoft.com/office/officeart/2005/8/layout/hierarchy2"/>
    <dgm:cxn modelId="{34862FDF-E981-4F20-974E-8173296A5412}" srcId="{4AF5ADFA-9C19-4F06-AD65-0F51F215497B}" destId="{4B9D36FC-551E-4912-99E0-FC40366D36B3}" srcOrd="1" destOrd="0" parTransId="{B9645798-8C96-4342-B920-995D4316B0E9}" sibTransId="{DDCF24FA-9218-432D-B480-F40085F3BF6D}"/>
    <dgm:cxn modelId="{EE56514F-EB09-49DD-9C90-97D8E2BCDF14}" type="presOf" srcId="{BBFA834B-9702-403C-8848-992068E18BD2}" destId="{756B549B-745C-43B0-9D64-31C8DE198C7F}" srcOrd="1" destOrd="0" presId="urn:microsoft.com/office/officeart/2005/8/layout/hierarchy2"/>
    <dgm:cxn modelId="{B695F9DD-0466-4A1B-90FF-CE692CEE0A68}" type="presOf" srcId="{BBFA834B-9702-403C-8848-992068E18BD2}" destId="{68639805-1F2C-4CBB-A8D8-8BA3CE205328}" srcOrd="0" destOrd="0" presId="urn:microsoft.com/office/officeart/2005/8/layout/hierarchy2"/>
    <dgm:cxn modelId="{DDC96498-2136-4654-AB5A-1327A620D4D6}" type="presOf" srcId="{0702AE14-02B0-4921-9751-D7E4F7DBCFD1}" destId="{8B4ABCF4-9DD3-4069-A27C-F2E7A829AC89}" srcOrd="1" destOrd="0" presId="urn:microsoft.com/office/officeart/2005/8/layout/hierarchy2"/>
    <dgm:cxn modelId="{986E958D-4775-439F-9A27-5656076A7EE7}" type="presOf" srcId="{B9645798-8C96-4342-B920-995D4316B0E9}" destId="{1F9D65EC-0629-4DC7-BEE7-9B590DA9299E}" srcOrd="0" destOrd="0" presId="urn:microsoft.com/office/officeart/2005/8/layout/hierarchy2"/>
    <dgm:cxn modelId="{E85D7343-51F1-4783-A8DD-A6465199A8B2}" type="presOf" srcId="{BC1714CD-4D42-40D5-A5CA-D0CABACBCD13}" destId="{89B21EA8-8764-48C0-8A11-AD4B1278C4F1}" srcOrd="1" destOrd="0" presId="urn:microsoft.com/office/officeart/2005/8/layout/hierarchy2"/>
    <dgm:cxn modelId="{A1E508C8-B2B7-4BB7-86DC-DA8388EC2F6F}" srcId="{4AF5ADFA-9C19-4F06-AD65-0F51F215497B}" destId="{05412DFE-2BA6-4267-9ACE-695C7AB02BEB}" srcOrd="3" destOrd="0" parTransId="{E3C44782-DCB3-4C9D-8890-2EF93EBC4369}" sibTransId="{92B75F85-AB90-4BAD-A975-538EEA44C734}"/>
    <dgm:cxn modelId="{140A22F1-CFEA-493F-B9AE-BB33AF4CBF3E}" srcId="{4AF5ADFA-9C19-4F06-AD65-0F51F215497B}" destId="{2E2B5827-C158-41CA-8AE1-075BF20157BA}" srcOrd="0" destOrd="0" parTransId="{BC1714CD-4D42-40D5-A5CA-D0CABACBCD13}" sibTransId="{10B30ACB-B061-43B5-84E6-66E6FA03385E}"/>
    <dgm:cxn modelId="{8F6DAA8D-300D-40D5-95CE-BC5248A3F9BE}" type="presOf" srcId="{0702AE14-02B0-4921-9751-D7E4F7DBCFD1}" destId="{F0E0F4C3-83A1-4480-9DFE-E2EEC7891218}" srcOrd="0" destOrd="0" presId="urn:microsoft.com/office/officeart/2005/8/layout/hierarchy2"/>
    <dgm:cxn modelId="{C85AB9F7-C26D-47BE-A31E-2F08E7FFF488}" type="presOf" srcId="{4AF5ADFA-9C19-4F06-AD65-0F51F215497B}" destId="{06024E70-0321-4310-9CE0-EF9D1A91DF59}" srcOrd="0" destOrd="0" presId="urn:microsoft.com/office/officeart/2005/8/layout/hierarchy2"/>
    <dgm:cxn modelId="{6FC82A08-63B6-47E5-B93F-13DB98170D85}" type="presOf" srcId="{4B9D36FC-551E-4912-99E0-FC40366D36B3}" destId="{0F04821D-9C69-4063-9631-98CE37F27B5C}" srcOrd="0" destOrd="0" presId="urn:microsoft.com/office/officeart/2005/8/layout/hierarchy2"/>
    <dgm:cxn modelId="{0A4E7B14-791C-4EFA-A285-BA3B9D061019}" type="presOf" srcId="{05412DFE-2BA6-4267-9ACE-695C7AB02BEB}" destId="{6E64CCBF-FF68-4DBB-AF04-2AC99EFCB746}" srcOrd="0" destOrd="0" presId="urn:microsoft.com/office/officeart/2005/8/layout/hierarchy2"/>
    <dgm:cxn modelId="{FD06084F-D443-4479-B604-42E0A93636A9}" type="presOf" srcId="{2E2B5827-C158-41CA-8AE1-075BF20157BA}" destId="{3CE0FCA4-3CD0-462D-B8AB-561228362E61}" srcOrd="0" destOrd="0" presId="urn:microsoft.com/office/officeart/2005/8/layout/hierarchy2"/>
    <dgm:cxn modelId="{F06A4A94-5860-4297-AC0F-205C5088991B}" srcId="{2E2B5827-C158-41CA-8AE1-075BF20157BA}" destId="{13238A0E-1DB6-4AF6-B032-34959C1B4F3A}" srcOrd="0" destOrd="0" parTransId="{BBFA834B-9702-403C-8848-992068E18BD2}" sibTransId="{1B2F74E7-8750-4A72-A9CD-E24CCC974870}"/>
    <dgm:cxn modelId="{E170A548-E335-49C3-ACEC-F0E47656228A}" type="presOf" srcId="{EDCD8202-EF1A-4C7D-8F25-CBDE0B5473D4}" destId="{898712D3-490B-47ED-AB41-F7CF7955FD9D}" srcOrd="0" destOrd="0" presId="urn:microsoft.com/office/officeart/2005/8/layout/hierarchy2"/>
    <dgm:cxn modelId="{15B01DEE-A30B-4BFA-A571-399946C5402D}" type="presOf" srcId="{BC1714CD-4D42-40D5-A5CA-D0CABACBCD13}" destId="{520DE029-6397-4A16-9A8F-3E81F621B580}" srcOrd="0" destOrd="0" presId="urn:microsoft.com/office/officeart/2005/8/layout/hierarchy2"/>
    <dgm:cxn modelId="{88A91748-F2BC-4D8F-AB07-B45A8E32E467}" srcId="{4AF5ADFA-9C19-4F06-AD65-0F51F215497B}" destId="{E99FEB70-2B77-4938-B353-08E87ABF41D2}" srcOrd="2" destOrd="0" parTransId="{6CA37E77-6F9B-4369-9E67-ED197F660511}" sibTransId="{7F20C428-D899-4B36-BDE1-400FBB275472}"/>
    <dgm:cxn modelId="{B6F4B744-489F-4CBD-9A10-A5FE75788D19}" srcId="{2E2B5827-C158-41CA-8AE1-075BF20157BA}" destId="{EDCD8202-EF1A-4C7D-8F25-CBDE0B5473D4}" srcOrd="1" destOrd="0" parTransId="{0702AE14-02B0-4921-9751-D7E4F7DBCFD1}" sibTransId="{9F4475EE-EB0C-4B5B-A762-2842F2C32FBC}"/>
    <dgm:cxn modelId="{26693F7A-F2AB-4D16-B9F1-FD3D63FAE27F}" srcId="{CAF7745B-3FA0-4400-8490-E9F9A7AC1629}" destId="{4AF5ADFA-9C19-4F06-AD65-0F51F215497B}" srcOrd="0" destOrd="0" parTransId="{C27B9E2F-BE97-4FC0-B53F-F9681A230F2E}" sibTransId="{92593E1E-5EAE-4D68-91C6-4FF3FF15BD66}"/>
    <dgm:cxn modelId="{A4A37B70-C80D-4D15-83BB-88AAC8E9EA85}" type="presOf" srcId="{13238A0E-1DB6-4AF6-B032-34959C1B4F3A}" destId="{C1B705E6-1D20-4B40-918A-7BC305188C6C}" srcOrd="0" destOrd="0" presId="urn:microsoft.com/office/officeart/2005/8/layout/hierarchy2"/>
    <dgm:cxn modelId="{E5E8FBE2-B6B7-4E11-A290-DB12FD8D3C08}" type="presOf" srcId="{E3C44782-DCB3-4C9D-8890-2EF93EBC4369}" destId="{88B7ABBC-BA3D-4B42-B199-2E1183281463}" srcOrd="1" destOrd="0" presId="urn:microsoft.com/office/officeart/2005/8/layout/hierarchy2"/>
    <dgm:cxn modelId="{30570EC1-A09B-496E-B78E-670CA789D1B8}" type="presOf" srcId="{B9645798-8C96-4342-B920-995D4316B0E9}" destId="{C2A63B55-0AAA-437F-9AAA-609740A91E90}" srcOrd="1" destOrd="0" presId="urn:microsoft.com/office/officeart/2005/8/layout/hierarchy2"/>
    <dgm:cxn modelId="{3CC5E9B1-3BDB-4640-97FE-D8DBDD5DD989}" type="presOf" srcId="{CAF7745B-3FA0-4400-8490-E9F9A7AC1629}" destId="{87202C01-99E9-4EFA-845C-DF7D43378924}" srcOrd="0" destOrd="0" presId="urn:microsoft.com/office/officeart/2005/8/layout/hierarchy2"/>
    <dgm:cxn modelId="{2C986CA8-DF51-4CA4-9ACF-779987B8B77C}" type="presOf" srcId="{6CA37E77-6F9B-4369-9E67-ED197F660511}" destId="{D556E462-2288-4DDF-BEAA-248987EFA319}" srcOrd="1" destOrd="0" presId="urn:microsoft.com/office/officeart/2005/8/layout/hierarchy2"/>
    <dgm:cxn modelId="{924456E5-F013-4E0F-898E-C1AAA50EEDF1}" type="presParOf" srcId="{87202C01-99E9-4EFA-845C-DF7D43378924}" destId="{D6B68BF2-28CE-44A6-B7AD-A313C7491F0A}" srcOrd="0" destOrd="0" presId="urn:microsoft.com/office/officeart/2005/8/layout/hierarchy2"/>
    <dgm:cxn modelId="{7E5AE80B-C849-436D-888C-83C1094168DC}" type="presParOf" srcId="{D6B68BF2-28CE-44A6-B7AD-A313C7491F0A}" destId="{06024E70-0321-4310-9CE0-EF9D1A91DF59}" srcOrd="0" destOrd="0" presId="urn:microsoft.com/office/officeart/2005/8/layout/hierarchy2"/>
    <dgm:cxn modelId="{E9295E93-6C34-471F-A028-485C1D86C753}" type="presParOf" srcId="{D6B68BF2-28CE-44A6-B7AD-A313C7491F0A}" destId="{5AD58CE7-5B12-42CE-A7C0-BC49AB64EA7A}" srcOrd="1" destOrd="0" presId="urn:microsoft.com/office/officeart/2005/8/layout/hierarchy2"/>
    <dgm:cxn modelId="{C2079143-83A4-4C81-8667-DE5690770A04}" type="presParOf" srcId="{5AD58CE7-5B12-42CE-A7C0-BC49AB64EA7A}" destId="{520DE029-6397-4A16-9A8F-3E81F621B580}" srcOrd="0" destOrd="0" presId="urn:microsoft.com/office/officeart/2005/8/layout/hierarchy2"/>
    <dgm:cxn modelId="{F523EECD-5651-4A72-B53B-2EEEC24AFA84}" type="presParOf" srcId="{520DE029-6397-4A16-9A8F-3E81F621B580}" destId="{89B21EA8-8764-48C0-8A11-AD4B1278C4F1}" srcOrd="0" destOrd="0" presId="urn:microsoft.com/office/officeart/2005/8/layout/hierarchy2"/>
    <dgm:cxn modelId="{567483E1-6BF9-4F4A-AED6-5BA800B5A5E8}" type="presParOf" srcId="{5AD58CE7-5B12-42CE-A7C0-BC49AB64EA7A}" destId="{24DF4773-A551-4122-B17A-0A815964C63D}" srcOrd="1" destOrd="0" presId="urn:microsoft.com/office/officeart/2005/8/layout/hierarchy2"/>
    <dgm:cxn modelId="{5B318639-FDEB-44A2-A14D-8E002D5D2FA7}" type="presParOf" srcId="{24DF4773-A551-4122-B17A-0A815964C63D}" destId="{3CE0FCA4-3CD0-462D-B8AB-561228362E61}" srcOrd="0" destOrd="0" presId="urn:microsoft.com/office/officeart/2005/8/layout/hierarchy2"/>
    <dgm:cxn modelId="{DD5F2727-21ED-42C6-B97D-AA09235D4E1A}" type="presParOf" srcId="{24DF4773-A551-4122-B17A-0A815964C63D}" destId="{7DEF423A-FB81-4831-AD4A-F49BB3ACA69E}" srcOrd="1" destOrd="0" presId="urn:microsoft.com/office/officeart/2005/8/layout/hierarchy2"/>
    <dgm:cxn modelId="{D670D123-DB2F-4650-AC77-1F861BF30B2D}" type="presParOf" srcId="{7DEF423A-FB81-4831-AD4A-F49BB3ACA69E}" destId="{68639805-1F2C-4CBB-A8D8-8BA3CE205328}" srcOrd="0" destOrd="0" presId="urn:microsoft.com/office/officeart/2005/8/layout/hierarchy2"/>
    <dgm:cxn modelId="{9BEA020E-16DF-4186-8E2E-BAECC3510355}" type="presParOf" srcId="{68639805-1F2C-4CBB-A8D8-8BA3CE205328}" destId="{756B549B-745C-43B0-9D64-31C8DE198C7F}" srcOrd="0" destOrd="0" presId="urn:microsoft.com/office/officeart/2005/8/layout/hierarchy2"/>
    <dgm:cxn modelId="{6EA55644-E3D2-482D-BAF1-C7A58230AE36}" type="presParOf" srcId="{7DEF423A-FB81-4831-AD4A-F49BB3ACA69E}" destId="{3158AF5F-4CF2-46F5-97AA-9F3A7BC2A027}" srcOrd="1" destOrd="0" presId="urn:microsoft.com/office/officeart/2005/8/layout/hierarchy2"/>
    <dgm:cxn modelId="{9671BF67-B981-465F-9F2B-FA765249A2D9}" type="presParOf" srcId="{3158AF5F-4CF2-46F5-97AA-9F3A7BC2A027}" destId="{C1B705E6-1D20-4B40-918A-7BC305188C6C}" srcOrd="0" destOrd="0" presId="urn:microsoft.com/office/officeart/2005/8/layout/hierarchy2"/>
    <dgm:cxn modelId="{B9B1D679-9312-4D6F-ACF6-667411AAF9CF}" type="presParOf" srcId="{3158AF5F-4CF2-46F5-97AA-9F3A7BC2A027}" destId="{7C99888E-3872-4421-82A1-500D53885016}" srcOrd="1" destOrd="0" presId="urn:microsoft.com/office/officeart/2005/8/layout/hierarchy2"/>
    <dgm:cxn modelId="{5794CF85-FBE8-4D77-A272-C3F1BCCBCF1E}" type="presParOf" srcId="{7DEF423A-FB81-4831-AD4A-F49BB3ACA69E}" destId="{F0E0F4C3-83A1-4480-9DFE-E2EEC7891218}" srcOrd="2" destOrd="0" presId="urn:microsoft.com/office/officeart/2005/8/layout/hierarchy2"/>
    <dgm:cxn modelId="{914AC01A-F951-42E3-BB1F-D6F8BDC69CB8}" type="presParOf" srcId="{F0E0F4C3-83A1-4480-9DFE-E2EEC7891218}" destId="{8B4ABCF4-9DD3-4069-A27C-F2E7A829AC89}" srcOrd="0" destOrd="0" presId="urn:microsoft.com/office/officeart/2005/8/layout/hierarchy2"/>
    <dgm:cxn modelId="{6AFCF36D-660A-4633-A880-B862241313F3}" type="presParOf" srcId="{7DEF423A-FB81-4831-AD4A-F49BB3ACA69E}" destId="{77486ADC-1314-4C32-A96D-9A1174C02D3F}" srcOrd="3" destOrd="0" presId="urn:microsoft.com/office/officeart/2005/8/layout/hierarchy2"/>
    <dgm:cxn modelId="{844445F9-08B6-47EE-9A6A-AB99B6D95207}" type="presParOf" srcId="{77486ADC-1314-4C32-A96D-9A1174C02D3F}" destId="{898712D3-490B-47ED-AB41-F7CF7955FD9D}" srcOrd="0" destOrd="0" presId="urn:microsoft.com/office/officeart/2005/8/layout/hierarchy2"/>
    <dgm:cxn modelId="{D3DE228A-5303-4A09-AE59-26AA8C690128}" type="presParOf" srcId="{77486ADC-1314-4C32-A96D-9A1174C02D3F}" destId="{CE91B569-366C-4285-A96B-1BBB3D7F2C40}" srcOrd="1" destOrd="0" presId="urn:microsoft.com/office/officeart/2005/8/layout/hierarchy2"/>
    <dgm:cxn modelId="{91A811DA-DA6A-4CDD-8FF7-4027679EB67F}" type="presParOf" srcId="{5AD58CE7-5B12-42CE-A7C0-BC49AB64EA7A}" destId="{1F9D65EC-0629-4DC7-BEE7-9B590DA9299E}" srcOrd="2" destOrd="0" presId="urn:microsoft.com/office/officeart/2005/8/layout/hierarchy2"/>
    <dgm:cxn modelId="{B415C705-9242-453C-BF2E-57BA19CA0E3F}" type="presParOf" srcId="{1F9D65EC-0629-4DC7-BEE7-9B590DA9299E}" destId="{C2A63B55-0AAA-437F-9AAA-609740A91E90}" srcOrd="0" destOrd="0" presId="urn:microsoft.com/office/officeart/2005/8/layout/hierarchy2"/>
    <dgm:cxn modelId="{62CD1364-0ABD-488A-88E6-19EB9CF65F8B}" type="presParOf" srcId="{5AD58CE7-5B12-42CE-A7C0-BC49AB64EA7A}" destId="{503FD6BA-A8BF-464B-A47E-A14E32618D54}" srcOrd="3" destOrd="0" presId="urn:microsoft.com/office/officeart/2005/8/layout/hierarchy2"/>
    <dgm:cxn modelId="{A0871AA5-3A08-4A90-A38D-8C82DBA6CA7D}" type="presParOf" srcId="{503FD6BA-A8BF-464B-A47E-A14E32618D54}" destId="{0F04821D-9C69-4063-9631-98CE37F27B5C}" srcOrd="0" destOrd="0" presId="urn:microsoft.com/office/officeart/2005/8/layout/hierarchy2"/>
    <dgm:cxn modelId="{55ED6AB5-6DA4-4FF3-AD35-014935D56C8F}" type="presParOf" srcId="{503FD6BA-A8BF-464B-A47E-A14E32618D54}" destId="{F60D0403-EF9A-475D-8B5D-E2FBBAD5A2FC}" srcOrd="1" destOrd="0" presId="urn:microsoft.com/office/officeart/2005/8/layout/hierarchy2"/>
    <dgm:cxn modelId="{78CC9945-EC18-4449-8CD7-DE4AE77A6AC8}" type="presParOf" srcId="{5AD58CE7-5B12-42CE-A7C0-BC49AB64EA7A}" destId="{FFDB3A3B-65AD-4AF0-B46A-3ADEC7418D75}" srcOrd="4" destOrd="0" presId="urn:microsoft.com/office/officeart/2005/8/layout/hierarchy2"/>
    <dgm:cxn modelId="{830420F8-A0B0-473B-88BA-87BFD1FEFF99}" type="presParOf" srcId="{FFDB3A3B-65AD-4AF0-B46A-3ADEC7418D75}" destId="{D556E462-2288-4DDF-BEAA-248987EFA319}" srcOrd="0" destOrd="0" presId="urn:microsoft.com/office/officeart/2005/8/layout/hierarchy2"/>
    <dgm:cxn modelId="{3FA33FEB-9C36-42E1-83A3-0B83F3F37178}" type="presParOf" srcId="{5AD58CE7-5B12-42CE-A7C0-BC49AB64EA7A}" destId="{A99F9FFC-90B3-4A40-8722-91300FC734AE}" srcOrd="5" destOrd="0" presId="urn:microsoft.com/office/officeart/2005/8/layout/hierarchy2"/>
    <dgm:cxn modelId="{B532F9CC-8266-4DD0-9739-F76FB6B12AD3}" type="presParOf" srcId="{A99F9FFC-90B3-4A40-8722-91300FC734AE}" destId="{4A1A3854-C061-4453-B31B-70540C56CA3E}" srcOrd="0" destOrd="0" presId="urn:microsoft.com/office/officeart/2005/8/layout/hierarchy2"/>
    <dgm:cxn modelId="{500C4108-BFD3-4D6E-9A09-0DF07DEC2A35}" type="presParOf" srcId="{A99F9FFC-90B3-4A40-8722-91300FC734AE}" destId="{EE0FB404-DB34-44A2-AFFC-04679F04F2E0}" srcOrd="1" destOrd="0" presId="urn:microsoft.com/office/officeart/2005/8/layout/hierarchy2"/>
    <dgm:cxn modelId="{E7B35EEC-020D-49FB-B1A7-D8FC780A3AD2}" type="presParOf" srcId="{5AD58CE7-5B12-42CE-A7C0-BC49AB64EA7A}" destId="{C120C48A-1737-40E9-9321-BE22CB0CF9A5}" srcOrd="6" destOrd="0" presId="urn:microsoft.com/office/officeart/2005/8/layout/hierarchy2"/>
    <dgm:cxn modelId="{E77E1DE8-0F6A-46C9-BDC6-8FBD25F0EFE8}" type="presParOf" srcId="{C120C48A-1737-40E9-9321-BE22CB0CF9A5}" destId="{88B7ABBC-BA3D-4B42-B199-2E1183281463}" srcOrd="0" destOrd="0" presId="urn:microsoft.com/office/officeart/2005/8/layout/hierarchy2"/>
    <dgm:cxn modelId="{DD83A49A-E351-451B-94D7-B17FCEF0B728}" type="presParOf" srcId="{5AD58CE7-5B12-42CE-A7C0-BC49AB64EA7A}" destId="{9A3CDD66-5791-40FE-B665-11239F39A66C}" srcOrd="7" destOrd="0" presId="urn:microsoft.com/office/officeart/2005/8/layout/hierarchy2"/>
    <dgm:cxn modelId="{A06172E6-523A-4E14-A238-45333EAEBF9B}" type="presParOf" srcId="{9A3CDD66-5791-40FE-B665-11239F39A66C}" destId="{6E64CCBF-FF68-4DBB-AF04-2AC99EFCB746}" srcOrd="0" destOrd="0" presId="urn:microsoft.com/office/officeart/2005/8/layout/hierarchy2"/>
    <dgm:cxn modelId="{AF24E79A-7725-4D04-BA0A-98611601F9FA}" type="presParOf" srcId="{9A3CDD66-5791-40FE-B665-11239F39A66C}" destId="{BB05DE74-9886-4B00-895B-5D6F51909FE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1EE974A-9858-4DBC-ABC2-D89B77110C3A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B2DA71-7785-4B75-AF4C-A6F03F22E380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тезис</a:t>
          </a:r>
          <a:endParaRPr lang="ru-RU" dirty="0"/>
        </a:p>
      </dgm:t>
    </dgm:pt>
    <dgm:pt modelId="{EB76F82F-9A9D-46FA-AEE0-1CB1F9B7CE32}" cxnId="{F19BA491-9E5A-4A75-B7CD-510524C07361}" type="parTrans">
      <dgm:prSet/>
      <dgm:spPr/>
      <dgm:t>
        <a:bodyPr/>
        <a:lstStyle/>
        <a:p>
          <a:endParaRPr lang="ru-RU"/>
        </a:p>
      </dgm:t>
    </dgm:pt>
    <dgm:pt modelId="{7F1D2EE2-48BE-4553-9BCC-5E6B2F3F8A93}" cxnId="{F19BA491-9E5A-4A75-B7CD-510524C07361}" type="sibTrans">
      <dgm:prSet/>
      <dgm:spPr/>
      <dgm:t>
        <a:bodyPr/>
        <a:lstStyle/>
        <a:p>
          <a:endParaRPr lang="ru-RU"/>
        </a:p>
      </dgm:t>
    </dgm:pt>
    <dgm:pt modelId="{9FA08702-1259-4858-9FE6-7B41E1E94B65}">
      <dgm:prSet phldrT="[Текст]"/>
      <dgm:spPr/>
      <dgm:t>
        <a:bodyPr/>
        <a:lstStyle/>
        <a:p>
          <a:r>
            <a: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отношение выпускника к позиции автора по сформулированной проблеме; желательно написать не только свое согласие или несогласие, но и свою точку зрения на проблему исходного текста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955FC5-CAB1-419F-A7FC-ADCA8AE3D9D0}" cxnId="{7FA7FE06-CFBC-4B02-8B58-BFD3E3E317C8}" type="parTrans">
      <dgm:prSet/>
      <dgm:spPr/>
      <dgm:t>
        <a:bodyPr/>
        <a:lstStyle/>
        <a:p>
          <a:endParaRPr lang="ru-RU"/>
        </a:p>
      </dgm:t>
    </dgm:pt>
    <dgm:pt modelId="{B5BC76B9-5A98-4E57-AF6E-E3F738FD86C1}" cxnId="{7FA7FE06-CFBC-4B02-8B58-BFD3E3E317C8}" type="sibTrans">
      <dgm:prSet/>
      <dgm:spPr/>
      <dgm:t>
        <a:bodyPr/>
        <a:lstStyle/>
        <a:p>
          <a:endParaRPr lang="ru-RU"/>
        </a:p>
      </dgm:t>
    </dgm:pt>
    <dgm:pt modelId="{A50BA8DD-0A76-4995-BA33-C4F30584F409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аргумент</a:t>
          </a:r>
          <a:endParaRPr lang="ru-RU" dirty="0"/>
        </a:p>
      </dgm:t>
    </dgm:pt>
    <dgm:pt modelId="{6171D6EB-CA53-4597-B3CE-C696DC99FD35}" cxnId="{AE504355-81A7-44DC-A924-B654CFE57D42}" type="parTrans">
      <dgm:prSet/>
      <dgm:spPr/>
      <dgm:t>
        <a:bodyPr/>
        <a:lstStyle/>
        <a:p>
          <a:endParaRPr lang="ru-RU"/>
        </a:p>
      </dgm:t>
    </dgm:pt>
    <dgm:pt modelId="{098F082A-3BE7-44C8-A14D-4421C68796C3}" cxnId="{AE504355-81A7-44DC-A924-B654CFE57D42}" type="sibTrans">
      <dgm:prSet/>
      <dgm:spPr/>
      <dgm:t>
        <a:bodyPr/>
        <a:lstStyle/>
        <a:p>
          <a:endParaRPr lang="ru-RU"/>
        </a:p>
      </dgm:t>
    </dgm:pt>
    <dgm:pt modelId="{2185BE7C-9F4C-4261-ADF2-2F5B6262E7F2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обоснование своего мнения с примером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445E4A-54D7-4586-8EFC-1CD04A48E2E1}" cxnId="{4C28C113-DA7B-4B30-9DCD-FBA501ED8116}" type="parTrans">
      <dgm:prSet/>
      <dgm:spPr/>
      <dgm:t>
        <a:bodyPr/>
        <a:lstStyle/>
        <a:p>
          <a:endParaRPr lang="ru-RU"/>
        </a:p>
      </dgm:t>
    </dgm:pt>
    <dgm:pt modelId="{596BFCF8-78C8-4998-B046-8F0D1342A6A0}" cxnId="{4C28C113-DA7B-4B30-9DCD-FBA501ED8116}" type="sibTrans">
      <dgm:prSet/>
      <dgm:spPr/>
      <dgm:t>
        <a:bodyPr/>
        <a:lstStyle/>
        <a:p>
          <a:endParaRPr lang="ru-RU"/>
        </a:p>
      </dgm:t>
    </dgm:pt>
    <dgm:pt modelId="{5B160748-5048-4843-86DB-A2B16EBF87B3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вывод</a:t>
          </a:r>
          <a:endParaRPr lang="ru-RU" dirty="0"/>
        </a:p>
      </dgm:t>
    </dgm:pt>
    <dgm:pt modelId="{7C2B9B82-106A-441F-897F-D7DD234DA713}" cxnId="{E1451C30-7C5F-435A-ABFB-49CAAB7F8E4E}" type="parTrans">
      <dgm:prSet/>
      <dgm:spPr/>
      <dgm:t>
        <a:bodyPr/>
        <a:lstStyle/>
        <a:p>
          <a:endParaRPr lang="ru-RU"/>
        </a:p>
      </dgm:t>
    </dgm:pt>
    <dgm:pt modelId="{1B6839CA-94C9-4520-8035-93FC598982A3}" cxnId="{E1451C30-7C5F-435A-ABFB-49CAAB7F8E4E}" type="sibTrans">
      <dgm:prSet/>
      <dgm:spPr/>
      <dgm:t>
        <a:bodyPr/>
        <a:lstStyle/>
        <a:p>
          <a:endParaRPr lang="ru-RU"/>
        </a:p>
      </dgm:t>
    </dgm:pt>
    <dgm:pt modelId="{AB228F9C-6BEB-4907-A597-2F5B3FBEFAFA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итог рассуждений по своему отношению к позиции автора и обоснованию своего отношения).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7DA17C-3B2C-426D-9848-87788B51962F}" cxnId="{CB48319A-297B-4223-A8F1-7297471B0739}" type="parTrans">
      <dgm:prSet/>
      <dgm:spPr/>
      <dgm:t>
        <a:bodyPr/>
        <a:lstStyle/>
        <a:p>
          <a:endParaRPr lang="ru-RU"/>
        </a:p>
      </dgm:t>
    </dgm:pt>
    <dgm:pt modelId="{346DB211-E9BA-4259-8D75-56C830C2EFDD}" cxnId="{CB48319A-297B-4223-A8F1-7297471B0739}" type="sibTrans">
      <dgm:prSet/>
      <dgm:spPr/>
      <dgm:t>
        <a:bodyPr/>
        <a:lstStyle/>
        <a:p>
          <a:endParaRPr lang="ru-RU"/>
        </a:p>
      </dgm:t>
    </dgm:pt>
    <dgm:pt modelId="{38AD6EFE-0905-4C5A-8D69-394D0B329D71}" type="pres">
      <dgm:prSet presAssocID="{71EE974A-9858-4DBC-ABC2-D89B77110C3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6322DD-1725-43AC-B96E-152AF5E5DAC1}" type="pres">
      <dgm:prSet presAssocID="{5CB2DA71-7785-4B75-AF4C-A6F03F22E380}" presName="composite" presStyleCnt="0"/>
      <dgm:spPr/>
    </dgm:pt>
    <dgm:pt modelId="{D2D7601E-3962-4189-BB24-2DDCFD04F099}" type="pres">
      <dgm:prSet presAssocID="{5CB2DA71-7785-4B75-AF4C-A6F03F22E380}" presName="parentText" presStyleLbl="alignNode1" presStyleIdx="0" presStyleCnt="3" custLinFactNeighborY="57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4A626C-1E8B-4FE7-B4D8-A4372E173775}" type="pres">
      <dgm:prSet presAssocID="{5CB2DA71-7785-4B75-AF4C-A6F03F22E38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544561-137D-426C-91E7-79F7C4922606}" type="pres">
      <dgm:prSet presAssocID="{7F1D2EE2-48BE-4553-9BCC-5E6B2F3F8A93}" presName="sp" presStyleCnt="0"/>
      <dgm:spPr/>
    </dgm:pt>
    <dgm:pt modelId="{B6DEB5BF-58F1-47C2-ADAC-CFC016A7B7E3}" type="pres">
      <dgm:prSet presAssocID="{A50BA8DD-0A76-4995-BA33-C4F30584F409}" presName="composite" presStyleCnt="0"/>
      <dgm:spPr/>
    </dgm:pt>
    <dgm:pt modelId="{F5BFCCDF-A8C9-4313-B5F6-EE7A3F589D7C}" type="pres">
      <dgm:prSet presAssocID="{A50BA8DD-0A76-4995-BA33-C4F30584F40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F6984F-7C8E-4DED-99B3-609EF40AB0D9}" type="pres">
      <dgm:prSet presAssocID="{A50BA8DD-0A76-4995-BA33-C4F30584F409}" presName="descendantText" presStyleLbl="alignAcc1" presStyleIdx="1" presStyleCnt="3" custLinFactNeighborX="262" custLinFactNeighborY="-11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529C91-71CE-47D6-922A-7D478CA07D83}" type="pres">
      <dgm:prSet presAssocID="{098F082A-3BE7-44C8-A14D-4421C68796C3}" presName="sp" presStyleCnt="0"/>
      <dgm:spPr/>
    </dgm:pt>
    <dgm:pt modelId="{B60ECF7E-7FD3-4A08-9FCB-2C02F3D3A01C}" type="pres">
      <dgm:prSet presAssocID="{5B160748-5048-4843-86DB-A2B16EBF87B3}" presName="composite" presStyleCnt="0"/>
      <dgm:spPr/>
    </dgm:pt>
    <dgm:pt modelId="{DC387965-8932-4830-A558-09AEB8142A78}" type="pres">
      <dgm:prSet presAssocID="{5B160748-5048-4843-86DB-A2B16EBF87B3}" presName="parentText" presStyleLbl="alignNode1" presStyleIdx="2" presStyleCnt="3" custLinFactNeighborX="2234" custLinFactNeighborY="326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2D74D-DCAE-4054-A1F3-13065AE97131}" type="pres">
      <dgm:prSet presAssocID="{5B160748-5048-4843-86DB-A2B16EBF87B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98C758-5A7D-4598-BBE0-5C8D677B8224}" type="presOf" srcId="{71EE974A-9858-4DBC-ABC2-D89B77110C3A}" destId="{38AD6EFE-0905-4C5A-8D69-394D0B329D71}" srcOrd="0" destOrd="0" presId="urn:microsoft.com/office/officeart/2005/8/layout/chevron2"/>
    <dgm:cxn modelId="{4C28C113-DA7B-4B30-9DCD-FBA501ED8116}" srcId="{A50BA8DD-0A76-4995-BA33-C4F30584F409}" destId="{2185BE7C-9F4C-4261-ADF2-2F5B6262E7F2}" srcOrd="0" destOrd="0" parTransId="{83445E4A-54D7-4586-8EFC-1CD04A48E2E1}" sibTransId="{596BFCF8-78C8-4998-B046-8F0D1342A6A0}"/>
    <dgm:cxn modelId="{BB5F05E2-DB92-4DEE-9EC8-CF2FA3070830}" type="presOf" srcId="{5B160748-5048-4843-86DB-A2B16EBF87B3}" destId="{DC387965-8932-4830-A558-09AEB8142A78}" srcOrd="0" destOrd="0" presId="urn:microsoft.com/office/officeart/2005/8/layout/chevron2"/>
    <dgm:cxn modelId="{34FBEE70-4FFB-4D89-8AE2-F106375A8E6F}" type="presOf" srcId="{5CB2DA71-7785-4B75-AF4C-A6F03F22E380}" destId="{D2D7601E-3962-4189-BB24-2DDCFD04F099}" srcOrd="0" destOrd="0" presId="urn:microsoft.com/office/officeart/2005/8/layout/chevron2"/>
    <dgm:cxn modelId="{CB48319A-297B-4223-A8F1-7297471B0739}" srcId="{5B160748-5048-4843-86DB-A2B16EBF87B3}" destId="{AB228F9C-6BEB-4907-A597-2F5B3FBEFAFA}" srcOrd="0" destOrd="0" parTransId="{B87DA17C-3B2C-426D-9848-87788B51962F}" sibTransId="{346DB211-E9BA-4259-8D75-56C830C2EFDD}"/>
    <dgm:cxn modelId="{7FA7FE06-CFBC-4B02-8B58-BFD3E3E317C8}" srcId="{5CB2DA71-7785-4B75-AF4C-A6F03F22E380}" destId="{9FA08702-1259-4858-9FE6-7B41E1E94B65}" srcOrd="0" destOrd="0" parTransId="{20955FC5-CAB1-419F-A7FC-ADCA8AE3D9D0}" sibTransId="{B5BC76B9-5A98-4E57-AF6E-E3F738FD86C1}"/>
    <dgm:cxn modelId="{E823E6D3-613D-43C3-80AB-044912267A3A}" type="presOf" srcId="{A50BA8DD-0A76-4995-BA33-C4F30584F409}" destId="{F5BFCCDF-A8C9-4313-B5F6-EE7A3F589D7C}" srcOrd="0" destOrd="0" presId="urn:microsoft.com/office/officeart/2005/8/layout/chevron2"/>
    <dgm:cxn modelId="{F19BA491-9E5A-4A75-B7CD-510524C07361}" srcId="{71EE974A-9858-4DBC-ABC2-D89B77110C3A}" destId="{5CB2DA71-7785-4B75-AF4C-A6F03F22E380}" srcOrd="0" destOrd="0" parTransId="{EB76F82F-9A9D-46FA-AEE0-1CB1F9B7CE32}" sibTransId="{7F1D2EE2-48BE-4553-9BCC-5E6B2F3F8A93}"/>
    <dgm:cxn modelId="{E1451C30-7C5F-435A-ABFB-49CAAB7F8E4E}" srcId="{71EE974A-9858-4DBC-ABC2-D89B77110C3A}" destId="{5B160748-5048-4843-86DB-A2B16EBF87B3}" srcOrd="2" destOrd="0" parTransId="{7C2B9B82-106A-441F-897F-D7DD234DA713}" sibTransId="{1B6839CA-94C9-4520-8035-93FC598982A3}"/>
    <dgm:cxn modelId="{24843B1F-7B84-44F4-83F4-25DA80D8754E}" type="presOf" srcId="{9FA08702-1259-4858-9FE6-7B41E1E94B65}" destId="{E44A626C-1E8B-4FE7-B4D8-A4372E173775}" srcOrd="0" destOrd="0" presId="urn:microsoft.com/office/officeart/2005/8/layout/chevron2"/>
    <dgm:cxn modelId="{ECE80491-6F3D-43B4-9B00-BF5741710B1F}" type="presOf" srcId="{AB228F9C-6BEB-4907-A597-2F5B3FBEFAFA}" destId="{3982D74D-DCAE-4054-A1F3-13065AE97131}" srcOrd="0" destOrd="0" presId="urn:microsoft.com/office/officeart/2005/8/layout/chevron2"/>
    <dgm:cxn modelId="{AE504355-81A7-44DC-A924-B654CFE57D42}" srcId="{71EE974A-9858-4DBC-ABC2-D89B77110C3A}" destId="{A50BA8DD-0A76-4995-BA33-C4F30584F409}" srcOrd="1" destOrd="0" parTransId="{6171D6EB-CA53-4597-B3CE-C696DC99FD35}" sibTransId="{098F082A-3BE7-44C8-A14D-4421C68796C3}"/>
    <dgm:cxn modelId="{7E54E892-70CA-4671-8731-5E877D0FDA50}" type="presOf" srcId="{2185BE7C-9F4C-4261-ADF2-2F5B6262E7F2}" destId="{D6F6984F-7C8E-4DED-99B3-609EF40AB0D9}" srcOrd="0" destOrd="0" presId="urn:microsoft.com/office/officeart/2005/8/layout/chevron2"/>
    <dgm:cxn modelId="{14A6E654-DD52-4B5F-9A6C-14C8E46CFCF2}" type="presParOf" srcId="{38AD6EFE-0905-4C5A-8D69-394D0B329D71}" destId="{DB6322DD-1725-43AC-B96E-152AF5E5DAC1}" srcOrd="0" destOrd="0" presId="urn:microsoft.com/office/officeart/2005/8/layout/chevron2"/>
    <dgm:cxn modelId="{6FD49355-7672-4CEF-A14C-3A43065D1883}" type="presParOf" srcId="{DB6322DD-1725-43AC-B96E-152AF5E5DAC1}" destId="{D2D7601E-3962-4189-BB24-2DDCFD04F099}" srcOrd="0" destOrd="0" presId="urn:microsoft.com/office/officeart/2005/8/layout/chevron2"/>
    <dgm:cxn modelId="{5BBC33DA-EEBD-432C-80C8-508D0F9D3587}" type="presParOf" srcId="{DB6322DD-1725-43AC-B96E-152AF5E5DAC1}" destId="{E44A626C-1E8B-4FE7-B4D8-A4372E173775}" srcOrd="1" destOrd="0" presId="urn:microsoft.com/office/officeart/2005/8/layout/chevron2"/>
    <dgm:cxn modelId="{41B4B073-66CD-4261-BA5A-A203EB06F51C}" type="presParOf" srcId="{38AD6EFE-0905-4C5A-8D69-394D0B329D71}" destId="{06544561-137D-426C-91E7-79F7C4922606}" srcOrd="1" destOrd="0" presId="urn:microsoft.com/office/officeart/2005/8/layout/chevron2"/>
    <dgm:cxn modelId="{52C7FA67-DE81-4A83-85FB-6565DE769F2F}" type="presParOf" srcId="{38AD6EFE-0905-4C5A-8D69-394D0B329D71}" destId="{B6DEB5BF-58F1-47C2-ADAC-CFC016A7B7E3}" srcOrd="2" destOrd="0" presId="urn:microsoft.com/office/officeart/2005/8/layout/chevron2"/>
    <dgm:cxn modelId="{233E08EF-216D-487C-8780-AE64E0C3CDA5}" type="presParOf" srcId="{B6DEB5BF-58F1-47C2-ADAC-CFC016A7B7E3}" destId="{F5BFCCDF-A8C9-4313-B5F6-EE7A3F589D7C}" srcOrd="0" destOrd="0" presId="urn:microsoft.com/office/officeart/2005/8/layout/chevron2"/>
    <dgm:cxn modelId="{F63EDA3E-A666-421F-85E9-6DE41A8685CA}" type="presParOf" srcId="{B6DEB5BF-58F1-47C2-ADAC-CFC016A7B7E3}" destId="{D6F6984F-7C8E-4DED-99B3-609EF40AB0D9}" srcOrd="1" destOrd="0" presId="urn:microsoft.com/office/officeart/2005/8/layout/chevron2"/>
    <dgm:cxn modelId="{A8BC9970-D254-450C-A437-AA82A860F65B}" type="presParOf" srcId="{38AD6EFE-0905-4C5A-8D69-394D0B329D71}" destId="{2F529C91-71CE-47D6-922A-7D478CA07D83}" srcOrd="3" destOrd="0" presId="urn:microsoft.com/office/officeart/2005/8/layout/chevron2"/>
    <dgm:cxn modelId="{752963AF-96B6-42D9-8CB3-3110F145CFA9}" type="presParOf" srcId="{38AD6EFE-0905-4C5A-8D69-394D0B329D71}" destId="{B60ECF7E-7FD3-4A08-9FCB-2C02F3D3A01C}" srcOrd="4" destOrd="0" presId="urn:microsoft.com/office/officeart/2005/8/layout/chevron2"/>
    <dgm:cxn modelId="{10862ED6-9A77-4475-ABDE-6F4F0B081888}" type="presParOf" srcId="{B60ECF7E-7FD3-4A08-9FCB-2C02F3D3A01C}" destId="{DC387965-8932-4830-A558-09AEB8142A78}" srcOrd="0" destOrd="0" presId="urn:microsoft.com/office/officeart/2005/8/layout/chevron2"/>
    <dgm:cxn modelId="{E2131B13-BE44-44B2-80F1-3D02D727688D}" type="presParOf" srcId="{B60ECF7E-7FD3-4A08-9FCB-2C02F3D3A01C}" destId="{3982D74D-DCAE-4054-A1F3-13065AE9713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1EE974A-9858-4DBC-ABC2-D89B77110C3A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B2DA71-7785-4B75-AF4C-A6F03F22E380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тезис</a:t>
          </a:r>
          <a:endParaRPr lang="ru-RU" dirty="0"/>
        </a:p>
      </dgm:t>
    </dgm:pt>
    <dgm:pt modelId="{EB76F82F-9A9D-46FA-AEE0-1CB1F9B7CE32}" cxnId="{F19BA491-9E5A-4A75-B7CD-510524C07361}" type="parTrans">
      <dgm:prSet/>
      <dgm:spPr/>
      <dgm:t>
        <a:bodyPr/>
        <a:lstStyle/>
        <a:p>
          <a:endParaRPr lang="ru-RU"/>
        </a:p>
      </dgm:t>
    </dgm:pt>
    <dgm:pt modelId="{7F1D2EE2-48BE-4553-9BCC-5E6B2F3F8A93}" cxnId="{F19BA491-9E5A-4A75-B7CD-510524C07361}" type="sibTrans">
      <dgm:prSet/>
      <dgm:spPr/>
      <dgm:t>
        <a:bodyPr/>
        <a:lstStyle/>
        <a:p>
          <a:endParaRPr lang="ru-RU"/>
        </a:p>
      </dgm:t>
    </dgm:pt>
    <dgm:pt modelId="{9FA08702-1259-4858-9FE6-7B41E1E94B65}">
      <dgm:prSet phldrT="[Текст]" custT="1"/>
      <dgm:spPr/>
      <dgm:t>
        <a:bodyPr/>
        <a:lstStyle/>
        <a:p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955FC5-CAB1-419F-A7FC-ADCA8AE3D9D0}" cxnId="{7FA7FE06-CFBC-4B02-8B58-BFD3E3E317C8}" type="parTrans">
      <dgm:prSet/>
      <dgm:spPr/>
      <dgm:t>
        <a:bodyPr/>
        <a:lstStyle/>
        <a:p>
          <a:endParaRPr lang="ru-RU"/>
        </a:p>
      </dgm:t>
    </dgm:pt>
    <dgm:pt modelId="{B5BC76B9-5A98-4E57-AF6E-E3F738FD86C1}" cxnId="{7FA7FE06-CFBC-4B02-8B58-BFD3E3E317C8}" type="sibTrans">
      <dgm:prSet/>
      <dgm:spPr/>
      <dgm:t>
        <a:bodyPr/>
        <a:lstStyle/>
        <a:p>
          <a:endParaRPr lang="ru-RU"/>
        </a:p>
      </dgm:t>
    </dgm:pt>
    <dgm:pt modelId="{A50BA8DD-0A76-4995-BA33-C4F30584F409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аргумент</a:t>
          </a:r>
          <a:endParaRPr lang="ru-RU" dirty="0"/>
        </a:p>
      </dgm:t>
    </dgm:pt>
    <dgm:pt modelId="{6171D6EB-CA53-4597-B3CE-C696DC99FD35}" cxnId="{AE504355-81A7-44DC-A924-B654CFE57D42}" type="parTrans">
      <dgm:prSet/>
      <dgm:spPr/>
      <dgm:t>
        <a:bodyPr/>
        <a:lstStyle/>
        <a:p>
          <a:endParaRPr lang="ru-RU"/>
        </a:p>
      </dgm:t>
    </dgm:pt>
    <dgm:pt modelId="{098F082A-3BE7-44C8-A14D-4421C68796C3}" cxnId="{AE504355-81A7-44DC-A924-B654CFE57D42}" type="sibTrans">
      <dgm:prSet/>
      <dgm:spPr/>
      <dgm:t>
        <a:bodyPr/>
        <a:lstStyle/>
        <a:p>
          <a:endParaRPr lang="ru-RU"/>
        </a:p>
      </dgm:t>
    </dgm:pt>
    <dgm:pt modelId="{2185BE7C-9F4C-4261-ADF2-2F5B6262E7F2}">
      <dgm:prSet phldrT="[Текст]" custT="1"/>
      <dgm:spPr/>
      <dgm:t>
        <a:bodyPr/>
        <a:lstStyle/>
        <a:p>
          <a:r>
            <a:rPr lang="ru-RU" sz="2800" b="1" i="1" dirty="0" smtClean="0"/>
            <a:t>На космических станциях проводятся уникальные эксперименты в области биологии, биомедицины, физики и других наук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445E4A-54D7-4586-8EFC-1CD04A48E2E1}" cxnId="{4C28C113-DA7B-4B30-9DCD-FBA501ED8116}" type="parTrans">
      <dgm:prSet/>
      <dgm:spPr/>
      <dgm:t>
        <a:bodyPr/>
        <a:lstStyle/>
        <a:p>
          <a:endParaRPr lang="ru-RU"/>
        </a:p>
      </dgm:t>
    </dgm:pt>
    <dgm:pt modelId="{596BFCF8-78C8-4998-B046-8F0D1342A6A0}" cxnId="{4C28C113-DA7B-4B30-9DCD-FBA501ED8116}" type="sibTrans">
      <dgm:prSet/>
      <dgm:spPr/>
      <dgm:t>
        <a:bodyPr/>
        <a:lstStyle/>
        <a:p>
          <a:endParaRPr lang="ru-RU"/>
        </a:p>
      </dgm:t>
    </dgm:pt>
    <dgm:pt modelId="{5B160748-5048-4843-86DB-A2B16EBF87B3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вывод</a:t>
          </a:r>
          <a:endParaRPr lang="ru-RU" dirty="0"/>
        </a:p>
      </dgm:t>
    </dgm:pt>
    <dgm:pt modelId="{7C2B9B82-106A-441F-897F-D7DD234DA713}" cxnId="{E1451C30-7C5F-435A-ABFB-49CAAB7F8E4E}" type="parTrans">
      <dgm:prSet/>
      <dgm:spPr/>
      <dgm:t>
        <a:bodyPr/>
        <a:lstStyle/>
        <a:p>
          <a:endParaRPr lang="ru-RU"/>
        </a:p>
      </dgm:t>
    </dgm:pt>
    <dgm:pt modelId="{1B6839CA-94C9-4520-8035-93FC598982A3}" cxnId="{E1451C30-7C5F-435A-ABFB-49CAAB7F8E4E}" type="sibTrans">
      <dgm:prSet/>
      <dgm:spPr/>
      <dgm:t>
        <a:bodyPr/>
        <a:lstStyle/>
        <a:p>
          <a:endParaRPr lang="ru-RU"/>
        </a:p>
      </dgm:t>
    </dgm:pt>
    <dgm:pt modelId="{AB228F9C-6BEB-4907-A597-2F5B3FBEFAFA}">
      <dgm:prSet phldrT="[Текст]" custT="1"/>
      <dgm:spPr/>
      <dgm:t>
        <a:bodyPr/>
        <a:lstStyle/>
        <a:p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7DA17C-3B2C-426D-9848-87788B51962F}" cxnId="{CB48319A-297B-4223-A8F1-7297471B0739}" type="parTrans">
      <dgm:prSet/>
      <dgm:spPr/>
      <dgm:t>
        <a:bodyPr/>
        <a:lstStyle/>
        <a:p>
          <a:endParaRPr lang="ru-RU"/>
        </a:p>
      </dgm:t>
    </dgm:pt>
    <dgm:pt modelId="{346DB211-E9BA-4259-8D75-56C830C2EFDD}" cxnId="{CB48319A-297B-4223-A8F1-7297471B0739}" type="sibTrans">
      <dgm:prSet/>
      <dgm:spPr/>
      <dgm:t>
        <a:bodyPr/>
        <a:lstStyle/>
        <a:p>
          <a:endParaRPr lang="ru-RU"/>
        </a:p>
      </dgm:t>
    </dgm:pt>
    <dgm:pt modelId="{8CFBF74F-E4A1-4605-BEE3-ACD02218B1F3}">
      <dgm:prSet custT="1"/>
      <dgm:spPr/>
      <dgm:t>
        <a:bodyPr/>
        <a:lstStyle/>
        <a:p>
          <a:r>
            <a:rPr lang="ru-RU" sz="2000" b="1" i="1" dirty="0" smtClean="0"/>
            <a:t>Мне близка позиция автора. Как и К. Г. Паустовский, я считаю, что именно такие события, как первый полёт человека в космос, являют собой смену эпох в жизни человечества</a:t>
          </a:r>
          <a:endParaRPr lang="ru-RU" sz="2000" b="1" dirty="0"/>
        </a:p>
      </dgm:t>
    </dgm:pt>
    <dgm:pt modelId="{288464AE-BEE5-4B1D-8027-729176331662}" cxnId="{D11B666E-A383-42C7-A02E-67E188BED646}" type="parTrans">
      <dgm:prSet/>
      <dgm:spPr/>
      <dgm:t>
        <a:bodyPr/>
        <a:lstStyle/>
        <a:p>
          <a:endParaRPr lang="ru-RU"/>
        </a:p>
      </dgm:t>
    </dgm:pt>
    <dgm:pt modelId="{95481BA8-FACE-46A2-B412-CE748D44C7D8}" cxnId="{D11B666E-A383-42C7-A02E-67E188BED646}" type="sibTrans">
      <dgm:prSet/>
      <dgm:spPr/>
      <dgm:t>
        <a:bodyPr/>
        <a:lstStyle/>
        <a:p>
          <a:endParaRPr lang="ru-RU"/>
        </a:p>
      </dgm:t>
    </dgm:pt>
    <dgm:pt modelId="{8C309D30-6840-426A-9929-1215DBC5398B}">
      <dgm:prSet custT="1"/>
      <dgm:spPr/>
      <dgm:t>
        <a:bodyPr/>
        <a:lstStyle/>
        <a:p>
          <a:r>
            <a:rPr lang="ru-RU" sz="2400" b="1" i="1" dirty="0" smtClean="0"/>
            <a:t>следовательно, нас ожидают новые открытия, которые, возможно, станут новой вехой истории</a:t>
          </a:r>
          <a:endParaRPr lang="ru-RU" sz="2400" b="1" dirty="0"/>
        </a:p>
      </dgm:t>
    </dgm:pt>
    <dgm:pt modelId="{88333D25-2A03-4C98-9956-6BF5C2E2786D}" cxnId="{4CF35E36-C5D4-404D-A381-EDE595D8536F}" type="parTrans">
      <dgm:prSet/>
      <dgm:spPr/>
      <dgm:t>
        <a:bodyPr/>
        <a:lstStyle/>
        <a:p>
          <a:endParaRPr lang="ru-RU"/>
        </a:p>
      </dgm:t>
    </dgm:pt>
    <dgm:pt modelId="{789D6FEE-AB1C-4470-8FF5-5BBEB9E50588}" cxnId="{4CF35E36-C5D4-404D-A381-EDE595D8536F}" type="sibTrans">
      <dgm:prSet/>
      <dgm:spPr/>
      <dgm:t>
        <a:bodyPr/>
        <a:lstStyle/>
        <a:p>
          <a:endParaRPr lang="ru-RU"/>
        </a:p>
      </dgm:t>
    </dgm:pt>
    <dgm:pt modelId="{38AD6EFE-0905-4C5A-8D69-394D0B329D71}" type="pres">
      <dgm:prSet presAssocID="{71EE974A-9858-4DBC-ABC2-D89B77110C3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6322DD-1725-43AC-B96E-152AF5E5DAC1}" type="pres">
      <dgm:prSet presAssocID="{5CB2DA71-7785-4B75-AF4C-A6F03F22E380}" presName="composite" presStyleCnt="0"/>
      <dgm:spPr/>
    </dgm:pt>
    <dgm:pt modelId="{D2D7601E-3962-4189-BB24-2DDCFD04F099}" type="pres">
      <dgm:prSet presAssocID="{5CB2DA71-7785-4B75-AF4C-A6F03F22E380}" presName="parentText" presStyleLbl="alignNode1" presStyleIdx="0" presStyleCnt="3" custLinFactNeighborY="57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4A626C-1E8B-4FE7-B4D8-A4372E173775}" type="pres">
      <dgm:prSet presAssocID="{5CB2DA71-7785-4B75-AF4C-A6F03F22E380}" presName="descendantText" presStyleLbl="alignAcc1" presStyleIdx="0" presStyleCnt="3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544561-137D-426C-91E7-79F7C4922606}" type="pres">
      <dgm:prSet presAssocID="{7F1D2EE2-48BE-4553-9BCC-5E6B2F3F8A93}" presName="sp" presStyleCnt="0"/>
      <dgm:spPr/>
    </dgm:pt>
    <dgm:pt modelId="{B6DEB5BF-58F1-47C2-ADAC-CFC016A7B7E3}" type="pres">
      <dgm:prSet presAssocID="{A50BA8DD-0A76-4995-BA33-C4F30584F409}" presName="composite" presStyleCnt="0"/>
      <dgm:spPr/>
    </dgm:pt>
    <dgm:pt modelId="{F5BFCCDF-A8C9-4313-B5F6-EE7A3F589D7C}" type="pres">
      <dgm:prSet presAssocID="{A50BA8DD-0A76-4995-BA33-C4F30584F40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F6984F-7C8E-4DED-99B3-609EF40AB0D9}" type="pres">
      <dgm:prSet presAssocID="{A50BA8DD-0A76-4995-BA33-C4F30584F409}" presName="descendantText" presStyleLbl="alignAcc1" presStyleIdx="1" presStyleCnt="3" custLinFactNeighborX="262" custLinFactNeighborY="-11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529C91-71CE-47D6-922A-7D478CA07D83}" type="pres">
      <dgm:prSet presAssocID="{098F082A-3BE7-44C8-A14D-4421C68796C3}" presName="sp" presStyleCnt="0"/>
      <dgm:spPr/>
    </dgm:pt>
    <dgm:pt modelId="{B60ECF7E-7FD3-4A08-9FCB-2C02F3D3A01C}" type="pres">
      <dgm:prSet presAssocID="{5B160748-5048-4843-86DB-A2B16EBF87B3}" presName="composite" presStyleCnt="0"/>
      <dgm:spPr/>
    </dgm:pt>
    <dgm:pt modelId="{DC387965-8932-4830-A558-09AEB8142A78}" type="pres">
      <dgm:prSet presAssocID="{5B160748-5048-4843-86DB-A2B16EBF87B3}" presName="parentText" presStyleLbl="alignNode1" presStyleIdx="2" presStyleCnt="3" custLinFactNeighborX="2234" custLinFactNeighborY="326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2D74D-DCAE-4054-A1F3-13065AE97131}" type="pres">
      <dgm:prSet presAssocID="{5B160748-5048-4843-86DB-A2B16EBF87B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28C113-DA7B-4B30-9DCD-FBA501ED8116}" srcId="{A50BA8DD-0A76-4995-BA33-C4F30584F409}" destId="{2185BE7C-9F4C-4261-ADF2-2F5B6262E7F2}" srcOrd="0" destOrd="0" parTransId="{83445E4A-54D7-4586-8EFC-1CD04A48E2E1}" sibTransId="{596BFCF8-78C8-4998-B046-8F0D1342A6A0}"/>
    <dgm:cxn modelId="{CB48319A-297B-4223-A8F1-7297471B0739}" srcId="{5B160748-5048-4843-86DB-A2B16EBF87B3}" destId="{AB228F9C-6BEB-4907-A597-2F5B3FBEFAFA}" srcOrd="0" destOrd="0" parTransId="{B87DA17C-3B2C-426D-9848-87788B51962F}" sibTransId="{346DB211-E9BA-4259-8D75-56C830C2EFDD}"/>
    <dgm:cxn modelId="{7FA7FE06-CFBC-4B02-8B58-BFD3E3E317C8}" srcId="{5CB2DA71-7785-4B75-AF4C-A6F03F22E380}" destId="{9FA08702-1259-4858-9FE6-7B41E1E94B65}" srcOrd="0" destOrd="0" parTransId="{20955FC5-CAB1-419F-A7FC-ADCA8AE3D9D0}" sibTransId="{B5BC76B9-5A98-4E57-AF6E-E3F738FD86C1}"/>
    <dgm:cxn modelId="{34B80861-1338-4E27-8048-8734B688BB6C}" type="presOf" srcId="{5CB2DA71-7785-4B75-AF4C-A6F03F22E380}" destId="{D2D7601E-3962-4189-BB24-2DDCFD04F099}" srcOrd="0" destOrd="0" presId="urn:microsoft.com/office/officeart/2005/8/layout/chevron2"/>
    <dgm:cxn modelId="{F19BA491-9E5A-4A75-B7CD-510524C07361}" srcId="{71EE974A-9858-4DBC-ABC2-D89B77110C3A}" destId="{5CB2DA71-7785-4B75-AF4C-A6F03F22E380}" srcOrd="0" destOrd="0" parTransId="{EB76F82F-9A9D-46FA-AEE0-1CB1F9B7CE32}" sibTransId="{7F1D2EE2-48BE-4553-9BCC-5E6B2F3F8A93}"/>
    <dgm:cxn modelId="{CD0CEB38-5D79-405B-BEC3-A82537032C5E}" type="presOf" srcId="{9FA08702-1259-4858-9FE6-7B41E1E94B65}" destId="{E44A626C-1E8B-4FE7-B4D8-A4372E173775}" srcOrd="0" destOrd="0" presId="urn:microsoft.com/office/officeart/2005/8/layout/chevron2"/>
    <dgm:cxn modelId="{4CF35E36-C5D4-404D-A381-EDE595D8536F}" srcId="{5B160748-5048-4843-86DB-A2B16EBF87B3}" destId="{8C309D30-6840-426A-9929-1215DBC5398B}" srcOrd="1" destOrd="0" parTransId="{88333D25-2A03-4C98-9956-6BF5C2E2786D}" sibTransId="{789D6FEE-AB1C-4470-8FF5-5BBEB9E50588}"/>
    <dgm:cxn modelId="{E1451C30-7C5F-435A-ABFB-49CAAB7F8E4E}" srcId="{71EE974A-9858-4DBC-ABC2-D89B77110C3A}" destId="{5B160748-5048-4843-86DB-A2B16EBF87B3}" srcOrd="2" destOrd="0" parTransId="{7C2B9B82-106A-441F-897F-D7DD234DA713}" sibTransId="{1B6839CA-94C9-4520-8035-93FC598982A3}"/>
    <dgm:cxn modelId="{D11B666E-A383-42C7-A02E-67E188BED646}" srcId="{5CB2DA71-7785-4B75-AF4C-A6F03F22E380}" destId="{8CFBF74F-E4A1-4605-BEE3-ACD02218B1F3}" srcOrd="1" destOrd="0" parTransId="{288464AE-BEE5-4B1D-8027-729176331662}" sibTransId="{95481BA8-FACE-46A2-B412-CE748D44C7D8}"/>
    <dgm:cxn modelId="{86E7DC5C-5466-400D-A484-F912A890F4C8}" type="presOf" srcId="{8C309D30-6840-426A-9929-1215DBC5398B}" destId="{3982D74D-DCAE-4054-A1F3-13065AE97131}" srcOrd="0" destOrd="1" presId="urn:microsoft.com/office/officeart/2005/8/layout/chevron2"/>
    <dgm:cxn modelId="{9334BD25-1525-4A33-B3D5-532EF974265F}" type="presOf" srcId="{71EE974A-9858-4DBC-ABC2-D89B77110C3A}" destId="{38AD6EFE-0905-4C5A-8D69-394D0B329D71}" srcOrd="0" destOrd="0" presId="urn:microsoft.com/office/officeart/2005/8/layout/chevron2"/>
    <dgm:cxn modelId="{4D0B7E1F-69B5-4F67-AEA6-0F9121735211}" type="presOf" srcId="{2185BE7C-9F4C-4261-ADF2-2F5B6262E7F2}" destId="{D6F6984F-7C8E-4DED-99B3-609EF40AB0D9}" srcOrd="0" destOrd="0" presId="urn:microsoft.com/office/officeart/2005/8/layout/chevron2"/>
    <dgm:cxn modelId="{709AA0EF-21B7-40C9-8957-E3028E5C0157}" type="presOf" srcId="{A50BA8DD-0A76-4995-BA33-C4F30584F409}" destId="{F5BFCCDF-A8C9-4313-B5F6-EE7A3F589D7C}" srcOrd="0" destOrd="0" presId="urn:microsoft.com/office/officeart/2005/8/layout/chevron2"/>
    <dgm:cxn modelId="{07E19A8C-F3CA-4036-A495-118405BBCDE6}" type="presOf" srcId="{8CFBF74F-E4A1-4605-BEE3-ACD02218B1F3}" destId="{E44A626C-1E8B-4FE7-B4D8-A4372E173775}" srcOrd="0" destOrd="1" presId="urn:microsoft.com/office/officeart/2005/8/layout/chevron2"/>
    <dgm:cxn modelId="{B3184967-2DB1-45BD-B801-95869B7F7D8B}" type="presOf" srcId="{AB228F9C-6BEB-4907-A597-2F5B3FBEFAFA}" destId="{3982D74D-DCAE-4054-A1F3-13065AE97131}" srcOrd="0" destOrd="0" presId="urn:microsoft.com/office/officeart/2005/8/layout/chevron2"/>
    <dgm:cxn modelId="{AE504355-81A7-44DC-A924-B654CFE57D42}" srcId="{71EE974A-9858-4DBC-ABC2-D89B77110C3A}" destId="{A50BA8DD-0A76-4995-BA33-C4F30584F409}" srcOrd="1" destOrd="0" parTransId="{6171D6EB-CA53-4597-B3CE-C696DC99FD35}" sibTransId="{098F082A-3BE7-44C8-A14D-4421C68796C3}"/>
    <dgm:cxn modelId="{4AB3E97E-A641-4626-A947-F83516E71D11}" type="presOf" srcId="{5B160748-5048-4843-86DB-A2B16EBF87B3}" destId="{DC387965-8932-4830-A558-09AEB8142A78}" srcOrd="0" destOrd="0" presId="urn:microsoft.com/office/officeart/2005/8/layout/chevron2"/>
    <dgm:cxn modelId="{C3D5C1AB-88EB-422F-A1E0-557CA74DF467}" type="presParOf" srcId="{38AD6EFE-0905-4C5A-8D69-394D0B329D71}" destId="{DB6322DD-1725-43AC-B96E-152AF5E5DAC1}" srcOrd="0" destOrd="0" presId="urn:microsoft.com/office/officeart/2005/8/layout/chevron2"/>
    <dgm:cxn modelId="{35397474-F4B2-4178-95BF-2CA0578247FF}" type="presParOf" srcId="{DB6322DD-1725-43AC-B96E-152AF5E5DAC1}" destId="{D2D7601E-3962-4189-BB24-2DDCFD04F099}" srcOrd="0" destOrd="0" presId="urn:microsoft.com/office/officeart/2005/8/layout/chevron2"/>
    <dgm:cxn modelId="{6A20C280-40D3-46BC-8E23-3D78C73B2A79}" type="presParOf" srcId="{DB6322DD-1725-43AC-B96E-152AF5E5DAC1}" destId="{E44A626C-1E8B-4FE7-B4D8-A4372E173775}" srcOrd="1" destOrd="0" presId="urn:microsoft.com/office/officeart/2005/8/layout/chevron2"/>
    <dgm:cxn modelId="{1FA7884B-D337-426D-B405-047F375F43DF}" type="presParOf" srcId="{38AD6EFE-0905-4C5A-8D69-394D0B329D71}" destId="{06544561-137D-426C-91E7-79F7C4922606}" srcOrd="1" destOrd="0" presId="urn:microsoft.com/office/officeart/2005/8/layout/chevron2"/>
    <dgm:cxn modelId="{B8672A22-16CC-4638-8D8F-8F010D2593E3}" type="presParOf" srcId="{38AD6EFE-0905-4C5A-8D69-394D0B329D71}" destId="{B6DEB5BF-58F1-47C2-ADAC-CFC016A7B7E3}" srcOrd="2" destOrd="0" presId="urn:microsoft.com/office/officeart/2005/8/layout/chevron2"/>
    <dgm:cxn modelId="{57ADDA78-DC57-449F-8E97-5CEFB477878C}" type="presParOf" srcId="{B6DEB5BF-58F1-47C2-ADAC-CFC016A7B7E3}" destId="{F5BFCCDF-A8C9-4313-B5F6-EE7A3F589D7C}" srcOrd="0" destOrd="0" presId="urn:microsoft.com/office/officeart/2005/8/layout/chevron2"/>
    <dgm:cxn modelId="{1B37C010-D95D-43B1-A2EC-5829B581A32D}" type="presParOf" srcId="{B6DEB5BF-58F1-47C2-ADAC-CFC016A7B7E3}" destId="{D6F6984F-7C8E-4DED-99B3-609EF40AB0D9}" srcOrd="1" destOrd="0" presId="urn:microsoft.com/office/officeart/2005/8/layout/chevron2"/>
    <dgm:cxn modelId="{EB6D10D9-7116-4A88-A9FC-3485E066E71B}" type="presParOf" srcId="{38AD6EFE-0905-4C5A-8D69-394D0B329D71}" destId="{2F529C91-71CE-47D6-922A-7D478CA07D83}" srcOrd="3" destOrd="0" presId="urn:microsoft.com/office/officeart/2005/8/layout/chevron2"/>
    <dgm:cxn modelId="{14C0506A-5E20-41A9-A6C6-6C63607FB115}" type="presParOf" srcId="{38AD6EFE-0905-4C5A-8D69-394D0B329D71}" destId="{B60ECF7E-7FD3-4A08-9FCB-2C02F3D3A01C}" srcOrd="4" destOrd="0" presId="urn:microsoft.com/office/officeart/2005/8/layout/chevron2"/>
    <dgm:cxn modelId="{4223DB82-66FB-4A1B-B965-5C70BB70B6CE}" type="presParOf" srcId="{B60ECF7E-7FD3-4A08-9FCB-2C02F3D3A01C}" destId="{DC387965-8932-4830-A558-09AEB8142A78}" srcOrd="0" destOrd="0" presId="urn:microsoft.com/office/officeart/2005/8/layout/chevron2"/>
    <dgm:cxn modelId="{E0281FAF-AA72-412A-A8EB-85D5A1946C58}" type="presParOf" srcId="{B60ECF7E-7FD3-4A08-9FCB-2C02F3D3A01C}" destId="{3982D74D-DCAE-4054-A1F3-13065AE9713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10515600" cy="4351338"/>
        <a:chOff x="0" y="0"/>
        <a:chExt cx="10515600" cy="4351338"/>
      </a:xfrm>
    </dsp:grpSpPr>
    <dsp:sp modelId="{9A33CF76-1B71-4B97-A942-2B7274FC5F98}">
      <dsp:nvSpPr>
        <dsp:cNvPr id="3" name="Стрелка вправо 2"/>
        <dsp:cNvSpPr/>
      </dsp:nvSpPr>
      <dsp:spPr bwMode="white">
        <a:xfrm>
          <a:off x="678426" y="989610"/>
          <a:ext cx="2713703" cy="2372118"/>
        </a:xfrm>
        <a:prstGeom prst="rightArrow">
          <a:avLst>
            <a:gd name="adj1" fmla="val 70000"/>
            <a:gd name="adj2" fmla="val 50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45720" tIns="11430" rIns="22860" bIns="11430" anchor="ctr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marL="171450" lvl="1" indent="-1714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dirty="0" smtClean="0">
              <a:solidFill>
                <a:schemeClr val="dk1"/>
              </a:solidFill>
            </a:rPr>
            <a:t>говорящий</a:t>
          </a:r>
          <a:endParaRPr lang="ru-RU" sz="1800" dirty="0">
            <a:solidFill>
              <a:schemeClr val="dk1"/>
            </a:solidFill>
          </a:endParaRPr>
        </a:p>
        <a:p>
          <a:pPr marL="171450" lvl="1" indent="-1714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dirty="0" smtClean="0">
              <a:solidFill>
                <a:schemeClr val="dk1"/>
              </a:solidFill>
            </a:rPr>
            <a:t>пишущий</a:t>
          </a:r>
          <a:endParaRPr lang="ru-RU" sz="1800" dirty="0">
            <a:solidFill>
              <a:schemeClr val="dk1"/>
            </a:solidFill>
          </a:endParaRPr>
        </a:p>
      </dsp:txBody>
      <dsp:txXfrm>
        <a:off x="678426" y="989610"/>
        <a:ext cx="2713703" cy="2372118"/>
      </dsp:txXfrm>
    </dsp:sp>
    <dsp:sp modelId="{D3198311-0CAC-4A5F-A7C2-E58C72569FF7}">
      <dsp:nvSpPr>
        <dsp:cNvPr id="4" name="Овал 3"/>
        <dsp:cNvSpPr/>
      </dsp:nvSpPr>
      <dsp:spPr bwMode="white">
        <a:xfrm>
          <a:off x="0" y="1458573"/>
          <a:ext cx="1356852" cy="1356852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1430" tIns="11430" rIns="11430" bIns="11430" anchor="ctr"/>
        <a:lstStyle>
          <a:lvl1pPr algn="ctr">
            <a:defRPr sz="18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>
              <a:solidFill>
                <a:srgbClr val="FF0000"/>
              </a:solidFill>
            </a:rPr>
            <a:t>адресант</a:t>
          </a:r>
          <a:endParaRPr lang="ru-RU" dirty="0">
            <a:solidFill>
              <a:srgbClr val="FF0000"/>
            </a:solidFill>
          </a:endParaRPr>
        </a:p>
      </dsp:txBody>
      <dsp:txXfrm>
        <a:off x="0" y="1458573"/>
        <a:ext cx="1356852" cy="1356852"/>
      </dsp:txXfrm>
    </dsp:sp>
    <dsp:sp modelId="{1DD528C6-664E-4AB4-AF50-E39EF384F65A}">
      <dsp:nvSpPr>
        <dsp:cNvPr id="5" name="Стрелка вправо 4"/>
        <dsp:cNvSpPr/>
      </dsp:nvSpPr>
      <dsp:spPr bwMode="white">
        <a:xfrm>
          <a:off x="4240161" y="989610"/>
          <a:ext cx="2713703" cy="2372118"/>
        </a:xfrm>
        <a:prstGeom prst="rightArrow">
          <a:avLst>
            <a:gd name="adj1" fmla="val 70000"/>
            <a:gd name="adj2" fmla="val 50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38100" tIns="9525" rIns="19050" bIns="9525" anchor="ctr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dirty="0" smtClean="0">
              <a:solidFill>
                <a:schemeClr val="dk1"/>
              </a:solidFill>
            </a:rPr>
            <a:t>необходимая</a:t>
          </a:r>
          <a:endParaRPr lang="ru-RU" dirty="0">
            <a:solidFill>
              <a:schemeClr val="dk1"/>
            </a:solidFill>
          </a:endParaRPr>
        </a:p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dirty="0" smtClean="0">
              <a:solidFill>
                <a:schemeClr val="dk1"/>
              </a:solidFill>
            </a:rPr>
            <a:t>нужная</a:t>
          </a:r>
          <a:endParaRPr lang="ru-RU" dirty="0">
            <a:solidFill>
              <a:schemeClr val="dk1"/>
            </a:solidFill>
          </a:endParaRPr>
        </a:p>
      </dsp:txBody>
      <dsp:txXfrm>
        <a:off x="4240161" y="989610"/>
        <a:ext cx="2713703" cy="2372118"/>
      </dsp:txXfrm>
    </dsp:sp>
    <dsp:sp modelId="{0817E2AE-E7CD-42D9-A5A1-0434A732133D}">
      <dsp:nvSpPr>
        <dsp:cNvPr id="6" name="Овал 5"/>
        <dsp:cNvSpPr/>
      </dsp:nvSpPr>
      <dsp:spPr bwMode="white">
        <a:xfrm>
          <a:off x="3561735" y="1497243"/>
          <a:ext cx="1356852" cy="1356852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1430" tIns="11430" rIns="11430" bIns="11430" anchor="ctr"/>
        <a:lstStyle>
          <a:lvl1pPr algn="ctr">
            <a:defRPr sz="18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dirty="0" smtClean="0">
              <a:solidFill>
                <a:srgbClr val="FF0000"/>
              </a:solidFill>
            </a:rPr>
            <a:t>информация для общения</a:t>
          </a:r>
          <a:endParaRPr lang="ru-RU" sz="1800" dirty="0">
            <a:solidFill>
              <a:srgbClr val="FF0000"/>
            </a:solidFill>
          </a:endParaRPr>
        </a:p>
      </dsp:txBody>
      <dsp:txXfrm>
        <a:off x="3561735" y="1497243"/>
        <a:ext cx="1356852" cy="1356852"/>
      </dsp:txXfrm>
    </dsp:sp>
    <dsp:sp modelId="{C476BBF6-21E9-49BC-B21A-1E6DB036BFE7}">
      <dsp:nvSpPr>
        <dsp:cNvPr id="7" name="Стрелка вправо 6"/>
        <dsp:cNvSpPr/>
      </dsp:nvSpPr>
      <dsp:spPr bwMode="white">
        <a:xfrm>
          <a:off x="7801897" y="989610"/>
          <a:ext cx="2713703" cy="2372118"/>
        </a:xfrm>
        <a:prstGeom prst="rightArrow">
          <a:avLst>
            <a:gd name="adj1" fmla="val 70000"/>
            <a:gd name="adj2" fmla="val 50000"/>
          </a:avLst>
        </a:prstGeom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38100" tIns="9525" rIns="19050" bIns="9525" anchor="ctr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dirty="0" smtClean="0">
              <a:solidFill>
                <a:schemeClr val="dk1"/>
              </a:solidFill>
            </a:rPr>
            <a:t>слушающий</a:t>
          </a:r>
          <a:endParaRPr lang="ru-RU" dirty="0">
            <a:solidFill>
              <a:schemeClr val="dk1"/>
            </a:solidFill>
          </a:endParaRPr>
        </a:p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dirty="0" smtClean="0">
              <a:solidFill>
                <a:schemeClr val="dk1"/>
              </a:solidFill>
            </a:rPr>
            <a:t>читающий</a:t>
          </a:r>
          <a:endParaRPr lang="ru-RU" dirty="0">
            <a:solidFill>
              <a:schemeClr val="dk1"/>
            </a:solidFill>
          </a:endParaRPr>
        </a:p>
      </dsp:txBody>
      <dsp:txXfrm>
        <a:off x="7801897" y="989610"/>
        <a:ext cx="2713703" cy="2372118"/>
      </dsp:txXfrm>
    </dsp:sp>
    <dsp:sp modelId="{E869815E-ED41-4CBC-BC0A-F4569F8450AA}">
      <dsp:nvSpPr>
        <dsp:cNvPr id="8" name="Овал 7"/>
        <dsp:cNvSpPr/>
      </dsp:nvSpPr>
      <dsp:spPr bwMode="white">
        <a:xfrm>
          <a:off x="7097691" y="1484367"/>
          <a:ext cx="1356852" cy="1356852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1430" tIns="11430" rIns="11430" bIns="11430" anchor="ctr"/>
        <a:lstStyle>
          <a:lvl1pPr algn="ctr">
            <a:defRPr sz="18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 algn="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dirty="0" smtClean="0">
              <a:solidFill>
                <a:srgbClr val="FF0000"/>
              </a:solidFill>
            </a:rPr>
            <a:t>адресат</a:t>
          </a:r>
          <a:endParaRPr lang="ru-RU" sz="1800" dirty="0">
            <a:solidFill>
              <a:srgbClr val="FF0000"/>
            </a:solidFill>
          </a:endParaRPr>
        </a:p>
      </dsp:txBody>
      <dsp:txXfrm>
        <a:off x="7097691" y="1484367"/>
        <a:ext cx="1356852" cy="13568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10515600" cy="4708771"/>
        <a:chOff x="0" y="0"/>
        <a:chExt cx="10515600" cy="4708771"/>
      </a:xfrm>
    </dsp:grpSpPr>
    <dsp:sp modelId="{06024E70-0321-4310-9CE0-EF9D1A91DF59}">
      <dsp:nvSpPr>
        <dsp:cNvPr id="3" name="Скругленный прямоугольник 2"/>
        <dsp:cNvSpPr/>
      </dsp:nvSpPr>
      <dsp:spPr bwMode="white">
        <a:xfrm>
          <a:off x="1696938" y="2155258"/>
          <a:ext cx="1874138" cy="937069"/>
        </a:xfrm>
        <a:prstGeom prst="roundRect">
          <a:avLst>
            <a:gd name="adj" fmla="val 10000"/>
          </a:avLst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2400"/>
          </a:lvl1pPr>
          <a:lvl2pPr marL="171450" indent="-171450" algn="ctr">
            <a:defRPr sz="1800"/>
          </a:lvl2pPr>
          <a:lvl3pPr marL="342900" indent="-171450" algn="ctr">
            <a:defRPr sz="1800"/>
          </a:lvl3pPr>
          <a:lvl4pPr marL="514350" indent="-171450" algn="ctr">
            <a:defRPr sz="1800"/>
          </a:lvl4pPr>
          <a:lvl5pPr marL="685800" indent="-171450" algn="ctr">
            <a:defRPr sz="1800"/>
          </a:lvl5pPr>
          <a:lvl6pPr marL="857250" indent="-171450" algn="ctr">
            <a:defRPr sz="1800"/>
          </a:lvl6pPr>
          <a:lvl7pPr marL="1028700" indent="-171450" algn="ctr">
            <a:defRPr sz="1800"/>
          </a:lvl7pPr>
          <a:lvl8pPr marL="1200150" indent="-171450" algn="ctr">
            <a:defRPr sz="1800"/>
          </a:lvl8pPr>
          <a:lvl9pPr marL="1371600" indent="-171450" algn="ctr">
            <a:defRPr sz="1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Речевая деятельность</a:t>
          </a:r>
          <a:endParaRPr lang="ru-RU" dirty="0"/>
        </a:p>
      </dsp:txBody>
      <dsp:txXfrm>
        <a:off x="1696938" y="2155258"/>
        <a:ext cx="1874138" cy="937069"/>
      </dsp:txXfrm>
    </dsp:sp>
    <dsp:sp modelId="{520DE029-6397-4A16-9A8F-3E81F621B580}">
      <dsp:nvSpPr>
        <dsp:cNvPr id="4" name="Полилиния 3"/>
        <dsp:cNvSpPr/>
      </dsp:nvSpPr>
      <dsp:spPr bwMode="white">
        <a:xfrm>
          <a:off x="3054995" y="1797660"/>
          <a:ext cx="1781817" cy="35821"/>
        </a:xfrm>
        <a:custGeom>
          <a:avLst/>
          <a:gdLst/>
          <a:ahLst/>
          <a:cxnLst/>
          <a:pathLst>
            <a:path w="2806" h="56">
              <a:moveTo>
                <a:pt x="813" y="1301"/>
              </a:moveTo>
              <a:lnTo>
                <a:pt x="1993" y="-1245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"/>
          </a:lvl1pPr>
          <a:lvl2pPr marL="57150" indent="-57150" algn="ctr">
            <a:defRPr sz="400"/>
          </a:lvl2pPr>
          <a:lvl3pPr marL="114300" indent="-57150" algn="ctr">
            <a:defRPr sz="400"/>
          </a:lvl3pPr>
          <a:lvl4pPr marL="171450" indent="-57150" algn="ctr">
            <a:defRPr sz="400"/>
          </a:lvl4pPr>
          <a:lvl5pPr marL="228600" indent="-57150" algn="ctr">
            <a:defRPr sz="400"/>
          </a:lvl5pPr>
          <a:lvl6pPr marL="285750" indent="-57150" algn="ctr">
            <a:defRPr sz="400"/>
          </a:lvl6pPr>
          <a:lvl7pPr marL="342900" indent="-57150" algn="ctr">
            <a:defRPr sz="400"/>
          </a:lvl7pPr>
          <a:lvl8pPr marL="400050" indent="-57150" algn="ctr">
            <a:defRPr sz="400"/>
          </a:lvl8pPr>
          <a:lvl9pPr marL="457200" indent="-57150" algn="ctr">
            <a:defRPr sz="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>
            <a:solidFill>
              <a:schemeClr val="tx1"/>
            </a:solidFill>
          </a:endParaRPr>
        </a:p>
      </dsp:txBody>
      <dsp:txXfrm>
        <a:off x="3054995" y="1797660"/>
        <a:ext cx="1781817" cy="35821"/>
      </dsp:txXfrm>
    </dsp:sp>
    <dsp:sp modelId="{3CE0FCA4-3CD0-462D-B8AB-561228362E61}">
      <dsp:nvSpPr>
        <dsp:cNvPr id="5" name="Скругленный прямоугольник 4"/>
        <dsp:cNvSpPr/>
      </dsp:nvSpPr>
      <dsp:spPr bwMode="white">
        <a:xfrm>
          <a:off x="4320731" y="538815"/>
          <a:ext cx="1874138" cy="937069"/>
        </a:xfrm>
        <a:prstGeom prst="roundRect">
          <a:avLst>
            <a:gd name="adj" fmla="val 10000"/>
          </a:avLst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24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sp:txBody>
      <dsp:txXfrm>
        <a:off x="4320731" y="538815"/>
        <a:ext cx="1874138" cy="937069"/>
      </dsp:txXfrm>
    </dsp:sp>
    <dsp:sp modelId="{68639805-1F2C-4CBB-A8D8-8BA3CE205328}">
      <dsp:nvSpPr>
        <dsp:cNvPr id="6" name="Полилиния 5"/>
        <dsp:cNvSpPr/>
      </dsp:nvSpPr>
      <dsp:spPr bwMode="white">
        <a:xfrm>
          <a:off x="6108095" y="720031"/>
          <a:ext cx="923203" cy="35821"/>
        </a:xfrm>
        <a:custGeom>
          <a:avLst/>
          <a:gdLst/>
          <a:ahLst/>
          <a:cxnLst/>
          <a:pathLst>
            <a:path w="1454" h="56">
              <a:moveTo>
                <a:pt x="137" y="452"/>
              </a:moveTo>
              <a:lnTo>
                <a:pt x="1317" y="-396"/>
              </a:lnTo>
            </a:path>
          </a:pathLst>
        </a:custGeom>
      </dsp:spPr>
      <dsp:style>
        <a:lnRef idx="2">
          <a:schemeClr val="accent1">
            <a:shade val="8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"/>
          </a:lvl1pPr>
          <a:lvl2pPr marL="57150" indent="-57150" algn="ctr">
            <a:defRPr sz="400"/>
          </a:lvl2pPr>
          <a:lvl3pPr marL="114300" indent="-57150" algn="ctr">
            <a:defRPr sz="400"/>
          </a:lvl3pPr>
          <a:lvl4pPr marL="171450" indent="-57150" algn="ctr">
            <a:defRPr sz="400"/>
          </a:lvl4pPr>
          <a:lvl5pPr marL="228600" indent="-57150" algn="ctr">
            <a:defRPr sz="400"/>
          </a:lvl5pPr>
          <a:lvl6pPr marL="285750" indent="-57150" algn="ctr">
            <a:defRPr sz="400"/>
          </a:lvl6pPr>
          <a:lvl7pPr marL="342900" indent="-57150" algn="ctr">
            <a:defRPr sz="400"/>
          </a:lvl7pPr>
          <a:lvl8pPr marL="400050" indent="-57150" algn="ctr">
            <a:defRPr sz="400"/>
          </a:lvl8pPr>
          <a:lvl9pPr marL="457200" indent="-57150" algn="ctr">
            <a:defRPr sz="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>
            <a:solidFill>
              <a:schemeClr val="tx1"/>
            </a:solidFill>
          </a:endParaRPr>
        </a:p>
      </dsp:txBody>
      <dsp:txXfrm>
        <a:off x="6108095" y="720031"/>
        <a:ext cx="923203" cy="35821"/>
      </dsp:txXfrm>
    </dsp:sp>
    <dsp:sp modelId="{C1B705E6-1D20-4B40-918A-7BC305188C6C}">
      <dsp:nvSpPr>
        <dsp:cNvPr id="7" name="Скругленный прямоугольник 6"/>
        <dsp:cNvSpPr/>
      </dsp:nvSpPr>
      <dsp:spPr bwMode="white">
        <a:xfrm>
          <a:off x="6944524" y="0"/>
          <a:ext cx="1874138" cy="937069"/>
        </a:xfrm>
        <a:prstGeom prst="roundRect">
          <a:avLst>
            <a:gd name="adj" fmla="val 10000"/>
          </a:avLst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24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sp:txBody>
      <dsp:txXfrm>
        <a:off x="6944524" y="0"/>
        <a:ext cx="1874138" cy="937069"/>
      </dsp:txXfrm>
    </dsp:sp>
    <dsp:sp modelId="{F0E0F4C3-83A1-4480-9DFE-E2EEC7891218}">
      <dsp:nvSpPr>
        <dsp:cNvPr id="8" name="Полилиния 7"/>
        <dsp:cNvSpPr/>
      </dsp:nvSpPr>
      <dsp:spPr bwMode="white">
        <a:xfrm>
          <a:off x="6108095" y="1258846"/>
          <a:ext cx="923203" cy="35821"/>
        </a:xfrm>
        <a:custGeom>
          <a:avLst/>
          <a:gdLst/>
          <a:ahLst/>
          <a:cxnLst/>
          <a:pathLst>
            <a:path w="1454" h="56">
              <a:moveTo>
                <a:pt x="137" y="-396"/>
              </a:moveTo>
              <a:lnTo>
                <a:pt x="1317" y="452"/>
              </a:lnTo>
            </a:path>
          </a:pathLst>
        </a:custGeom>
      </dsp:spPr>
      <dsp:style>
        <a:lnRef idx="2">
          <a:schemeClr val="accent1">
            <a:shade val="8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"/>
          </a:lvl1pPr>
          <a:lvl2pPr marL="57150" indent="-57150" algn="ctr">
            <a:defRPr sz="400"/>
          </a:lvl2pPr>
          <a:lvl3pPr marL="114300" indent="-57150" algn="ctr">
            <a:defRPr sz="400"/>
          </a:lvl3pPr>
          <a:lvl4pPr marL="171450" indent="-57150" algn="ctr">
            <a:defRPr sz="400"/>
          </a:lvl4pPr>
          <a:lvl5pPr marL="228600" indent="-57150" algn="ctr">
            <a:defRPr sz="400"/>
          </a:lvl5pPr>
          <a:lvl6pPr marL="285750" indent="-57150" algn="ctr">
            <a:defRPr sz="400"/>
          </a:lvl6pPr>
          <a:lvl7pPr marL="342900" indent="-57150" algn="ctr">
            <a:defRPr sz="400"/>
          </a:lvl7pPr>
          <a:lvl8pPr marL="400050" indent="-57150" algn="ctr">
            <a:defRPr sz="400"/>
          </a:lvl8pPr>
          <a:lvl9pPr marL="457200" indent="-57150" algn="ctr">
            <a:defRPr sz="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>
            <a:solidFill>
              <a:schemeClr val="tx1"/>
            </a:solidFill>
          </a:endParaRPr>
        </a:p>
      </dsp:txBody>
      <dsp:txXfrm>
        <a:off x="6108095" y="1258846"/>
        <a:ext cx="923203" cy="35821"/>
      </dsp:txXfrm>
    </dsp:sp>
    <dsp:sp modelId="{898712D3-490B-47ED-AB41-F7CF7955FD9D}">
      <dsp:nvSpPr>
        <dsp:cNvPr id="9" name="Скругленный прямоугольник 8"/>
        <dsp:cNvSpPr/>
      </dsp:nvSpPr>
      <dsp:spPr bwMode="white">
        <a:xfrm>
          <a:off x="6944524" y="1077629"/>
          <a:ext cx="1874138" cy="937069"/>
        </a:xfrm>
        <a:prstGeom prst="roundRect">
          <a:avLst>
            <a:gd name="adj" fmla="val 10000"/>
          </a:avLst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24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sp:txBody>
      <dsp:txXfrm>
        <a:off x="6944524" y="1077629"/>
        <a:ext cx="1874138" cy="937069"/>
      </dsp:txXfrm>
    </dsp:sp>
    <dsp:sp modelId="{1F9D65EC-0629-4DC7-BEE7-9B590DA9299E}">
      <dsp:nvSpPr>
        <dsp:cNvPr id="10" name="Полилиния 9"/>
        <dsp:cNvSpPr/>
      </dsp:nvSpPr>
      <dsp:spPr bwMode="white">
        <a:xfrm>
          <a:off x="3484302" y="2336475"/>
          <a:ext cx="923203" cy="35821"/>
        </a:xfrm>
        <a:custGeom>
          <a:avLst/>
          <a:gdLst/>
          <a:ahLst/>
          <a:cxnLst/>
          <a:pathLst>
            <a:path w="1454" h="56">
              <a:moveTo>
                <a:pt x="137" y="452"/>
              </a:moveTo>
              <a:lnTo>
                <a:pt x="1317" y="-396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"/>
          </a:lvl1pPr>
          <a:lvl2pPr marL="57150" indent="-57150" algn="ctr">
            <a:defRPr sz="400"/>
          </a:lvl2pPr>
          <a:lvl3pPr marL="114300" indent="-57150" algn="ctr">
            <a:defRPr sz="400"/>
          </a:lvl3pPr>
          <a:lvl4pPr marL="171450" indent="-57150" algn="ctr">
            <a:defRPr sz="400"/>
          </a:lvl4pPr>
          <a:lvl5pPr marL="228600" indent="-57150" algn="ctr">
            <a:defRPr sz="400"/>
          </a:lvl5pPr>
          <a:lvl6pPr marL="285750" indent="-57150" algn="ctr">
            <a:defRPr sz="400"/>
          </a:lvl6pPr>
          <a:lvl7pPr marL="342900" indent="-57150" algn="ctr">
            <a:defRPr sz="400"/>
          </a:lvl7pPr>
          <a:lvl8pPr marL="400050" indent="-57150" algn="ctr">
            <a:defRPr sz="400"/>
          </a:lvl8pPr>
          <a:lvl9pPr marL="457200" indent="-57150" algn="ctr">
            <a:defRPr sz="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>
            <a:solidFill>
              <a:schemeClr val="tx1"/>
            </a:solidFill>
          </a:endParaRPr>
        </a:p>
      </dsp:txBody>
      <dsp:txXfrm>
        <a:off x="3484302" y="2336475"/>
        <a:ext cx="923203" cy="35821"/>
      </dsp:txXfrm>
    </dsp:sp>
    <dsp:sp modelId="{0F04821D-9C69-4063-9631-98CE37F27B5C}">
      <dsp:nvSpPr>
        <dsp:cNvPr id="11" name="Скругленный прямоугольник 10"/>
        <dsp:cNvSpPr/>
      </dsp:nvSpPr>
      <dsp:spPr bwMode="white">
        <a:xfrm>
          <a:off x="4320731" y="1616444"/>
          <a:ext cx="1874138" cy="937069"/>
        </a:xfrm>
        <a:prstGeom prst="roundRect">
          <a:avLst>
            <a:gd name="adj" fmla="val 10000"/>
          </a:avLst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24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sp:txBody>
      <dsp:txXfrm>
        <a:off x="4320731" y="1616444"/>
        <a:ext cx="1874138" cy="937069"/>
      </dsp:txXfrm>
    </dsp:sp>
    <dsp:sp modelId="{FFDB3A3B-65AD-4AF0-B46A-3ADEC7418D75}">
      <dsp:nvSpPr>
        <dsp:cNvPr id="12" name="Полилиния 11"/>
        <dsp:cNvSpPr/>
      </dsp:nvSpPr>
      <dsp:spPr bwMode="white">
        <a:xfrm>
          <a:off x="3480611" y="2869105"/>
          <a:ext cx="856351" cy="35821"/>
        </a:xfrm>
        <a:custGeom>
          <a:avLst/>
          <a:gdLst/>
          <a:ahLst/>
          <a:cxnLst/>
          <a:pathLst>
            <a:path w="1349" h="56">
              <a:moveTo>
                <a:pt x="142" y="-386"/>
              </a:moveTo>
              <a:lnTo>
                <a:pt x="1206" y="443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"/>
          </a:lvl1pPr>
          <a:lvl2pPr marL="57150" indent="-57150" algn="ctr">
            <a:defRPr sz="400"/>
          </a:lvl2pPr>
          <a:lvl3pPr marL="114300" indent="-57150" algn="ctr">
            <a:defRPr sz="400"/>
          </a:lvl3pPr>
          <a:lvl4pPr marL="171450" indent="-57150" algn="ctr">
            <a:defRPr sz="400"/>
          </a:lvl4pPr>
          <a:lvl5pPr marL="228600" indent="-57150" algn="ctr">
            <a:defRPr sz="400"/>
          </a:lvl5pPr>
          <a:lvl6pPr marL="285750" indent="-57150" algn="ctr">
            <a:defRPr sz="400"/>
          </a:lvl6pPr>
          <a:lvl7pPr marL="342900" indent="-57150" algn="ctr">
            <a:defRPr sz="400"/>
          </a:lvl7pPr>
          <a:lvl8pPr marL="400050" indent="-57150" algn="ctr">
            <a:defRPr sz="400"/>
          </a:lvl8pPr>
          <a:lvl9pPr marL="457200" indent="-57150" algn="ctr">
            <a:defRPr sz="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>
            <a:solidFill>
              <a:schemeClr val="tx1"/>
            </a:solidFill>
          </a:endParaRPr>
        </a:p>
      </dsp:txBody>
      <dsp:txXfrm>
        <a:off x="3480611" y="2869105"/>
        <a:ext cx="856351" cy="35821"/>
      </dsp:txXfrm>
    </dsp:sp>
    <dsp:sp modelId="{4A1A3854-C061-4453-B31B-70540C56CA3E}">
      <dsp:nvSpPr>
        <dsp:cNvPr id="13" name="Скругленный прямоугольник 12"/>
        <dsp:cNvSpPr/>
      </dsp:nvSpPr>
      <dsp:spPr bwMode="white">
        <a:xfrm>
          <a:off x="4246497" y="2681704"/>
          <a:ext cx="1874138" cy="937069"/>
        </a:xfrm>
        <a:prstGeom prst="roundRect">
          <a:avLst>
            <a:gd name="adj" fmla="val 10000"/>
          </a:avLst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24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sp:txBody>
      <dsp:txXfrm>
        <a:off x="4246497" y="2681704"/>
        <a:ext cx="1874138" cy="937069"/>
      </dsp:txXfrm>
    </dsp:sp>
    <dsp:sp modelId="{C120C48A-1737-40E9-9321-BE22CB0CF9A5}">
      <dsp:nvSpPr>
        <dsp:cNvPr id="14" name="Полилиния 13"/>
        <dsp:cNvSpPr/>
      </dsp:nvSpPr>
      <dsp:spPr bwMode="white">
        <a:xfrm>
          <a:off x="3054995" y="3414104"/>
          <a:ext cx="1781817" cy="35821"/>
        </a:xfrm>
        <a:custGeom>
          <a:avLst/>
          <a:gdLst/>
          <a:ahLst/>
          <a:cxnLst/>
          <a:pathLst>
            <a:path w="2806" h="56">
              <a:moveTo>
                <a:pt x="813" y="-1245"/>
              </a:moveTo>
              <a:lnTo>
                <a:pt x="1993" y="1301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"/>
          </a:lvl1pPr>
          <a:lvl2pPr marL="57150" indent="-57150" algn="ctr">
            <a:defRPr sz="400"/>
          </a:lvl2pPr>
          <a:lvl3pPr marL="114300" indent="-57150" algn="ctr">
            <a:defRPr sz="400"/>
          </a:lvl3pPr>
          <a:lvl4pPr marL="171450" indent="-57150" algn="ctr">
            <a:defRPr sz="400"/>
          </a:lvl4pPr>
          <a:lvl5pPr marL="228600" indent="-57150" algn="ctr">
            <a:defRPr sz="400"/>
          </a:lvl5pPr>
          <a:lvl6pPr marL="285750" indent="-57150" algn="ctr">
            <a:defRPr sz="400"/>
          </a:lvl6pPr>
          <a:lvl7pPr marL="342900" indent="-57150" algn="ctr">
            <a:defRPr sz="400"/>
          </a:lvl7pPr>
          <a:lvl8pPr marL="400050" indent="-57150" algn="ctr">
            <a:defRPr sz="400"/>
          </a:lvl8pPr>
          <a:lvl9pPr marL="457200" indent="-57150" algn="ctr">
            <a:defRPr sz="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>
            <a:solidFill>
              <a:schemeClr val="tx1"/>
            </a:solidFill>
          </a:endParaRPr>
        </a:p>
      </dsp:txBody>
      <dsp:txXfrm>
        <a:off x="3054995" y="3414104"/>
        <a:ext cx="1781817" cy="35821"/>
      </dsp:txXfrm>
    </dsp:sp>
    <dsp:sp modelId="{6E64CCBF-FF68-4DBB-AF04-2AC99EFCB746}">
      <dsp:nvSpPr>
        <dsp:cNvPr id="15" name="Скругленный прямоугольник 14"/>
        <dsp:cNvSpPr/>
      </dsp:nvSpPr>
      <dsp:spPr bwMode="white">
        <a:xfrm>
          <a:off x="4320731" y="3771702"/>
          <a:ext cx="1874138" cy="937069"/>
        </a:xfrm>
        <a:prstGeom prst="roundRect">
          <a:avLst>
            <a:gd name="adj" fmla="val 10000"/>
          </a:avLst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lIns="15240" tIns="15240" rIns="15240" bIns="15240" anchor="ctr"/>
        <a:lstStyle>
          <a:lvl1pPr algn="ctr">
            <a:defRPr sz="24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sp:txBody>
      <dsp:txXfrm>
        <a:off x="4320731" y="3771702"/>
        <a:ext cx="1874138" cy="9370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10515600" cy="4708771"/>
        <a:chOff x="0" y="0"/>
        <a:chExt cx="10515600" cy="4708771"/>
      </a:xfrm>
    </dsp:grpSpPr>
    <dsp:sp modelId="{06024E70-0321-4310-9CE0-EF9D1A91DF59}">
      <dsp:nvSpPr>
        <dsp:cNvPr id="3" name="Скругленный прямоугольник 2"/>
        <dsp:cNvSpPr/>
      </dsp:nvSpPr>
      <dsp:spPr bwMode="white">
        <a:xfrm>
          <a:off x="1714780" y="2155258"/>
          <a:ext cx="1838454" cy="937069"/>
        </a:xfrm>
        <a:prstGeom prst="roundRect">
          <a:avLst>
            <a:gd name="adj" fmla="val 10000"/>
          </a:avLst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lIns="12700" tIns="12700" rIns="12700" bIns="12700" anchor="ctr"/>
        <a:lstStyle>
          <a:lvl1pPr algn="ctr">
            <a:defRPr sz="2000"/>
          </a:lvl1pPr>
          <a:lvl2pPr marL="114300" indent="-114300" algn="ctr">
            <a:defRPr sz="1500"/>
          </a:lvl2pPr>
          <a:lvl3pPr marL="228600" indent="-114300" algn="ctr">
            <a:defRPr sz="1500"/>
          </a:lvl3pPr>
          <a:lvl4pPr marL="342900" indent="-114300" algn="ctr">
            <a:defRPr sz="1500"/>
          </a:lvl4pPr>
          <a:lvl5pPr marL="457200" indent="-114300" algn="ctr">
            <a:defRPr sz="1500"/>
          </a:lvl5pPr>
          <a:lvl6pPr marL="571500" indent="-114300" algn="ctr">
            <a:defRPr sz="1500"/>
          </a:lvl6pPr>
          <a:lvl7pPr marL="685800" indent="-114300" algn="ctr">
            <a:defRPr sz="1500"/>
          </a:lvl7pPr>
          <a:lvl8pPr marL="800100" indent="-114300" algn="ctr">
            <a:defRPr sz="1500"/>
          </a:lvl8pPr>
          <a:lvl9pPr marL="914400" indent="-114300" algn="ctr">
            <a:defRPr sz="1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РЕЧЕВАЯ</a:t>
          </a:r>
          <a:endParaRPr lang="ru-RU" dirty="0" smtClean="0"/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деятельность</a:t>
          </a:r>
          <a:endParaRPr lang="ru-RU" dirty="0"/>
        </a:p>
      </dsp:txBody>
      <dsp:txXfrm>
        <a:off x="1714780" y="2155258"/>
        <a:ext cx="1838454" cy="937069"/>
      </dsp:txXfrm>
    </dsp:sp>
    <dsp:sp modelId="{520DE029-6397-4A16-9A8F-3E81F621B580}">
      <dsp:nvSpPr>
        <dsp:cNvPr id="4" name="Полилиния 3"/>
        <dsp:cNvSpPr/>
      </dsp:nvSpPr>
      <dsp:spPr bwMode="white">
        <a:xfrm>
          <a:off x="3037153" y="1797660"/>
          <a:ext cx="1781817" cy="35821"/>
        </a:xfrm>
        <a:custGeom>
          <a:avLst/>
          <a:gdLst/>
          <a:ahLst/>
          <a:cxnLst/>
          <a:pathLst>
            <a:path w="2806" h="56">
              <a:moveTo>
                <a:pt x="813" y="1301"/>
              </a:moveTo>
              <a:lnTo>
                <a:pt x="1993" y="-1245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"/>
          </a:lvl1pPr>
          <a:lvl2pPr marL="57150" indent="-57150" algn="ctr">
            <a:defRPr sz="400"/>
          </a:lvl2pPr>
          <a:lvl3pPr marL="114300" indent="-57150" algn="ctr">
            <a:defRPr sz="400"/>
          </a:lvl3pPr>
          <a:lvl4pPr marL="171450" indent="-57150" algn="ctr">
            <a:defRPr sz="400"/>
          </a:lvl4pPr>
          <a:lvl5pPr marL="228600" indent="-57150" algn="ctr">
            <a:defRPr sz="400"/>
          </a:lvl5pPr>
          <a:lvl6pPr marL="285750" indent="-57150" algn="ctr">
            <a:defRPr sz="400"/>
          </a:lvl6pPr>
          <a:lvl7pPr marL="342900" indent="-57150" algn="ctr">
            <a:defRPr sz="400"/>
          </a:lvl7pPr>
          <a:lvl8pPr marL="400050" indent="-57150" algn="ctr">
            <a:defRPr sz="400"/>
          </a:lvl8pPr>
          <a:lvl9pPr marL="457200" indent="-57150" algn="ctr">
            <a:defRPr sz="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>
            <a:solidFill>
              <a:schemeClr val="tx1"/>
            </a:solidFill>
          </a:endParaRPr>
        </a:p>
      </dsp:txBody>
      <dsp:txXfrm>
        <a:off x="3037153" y="1797660"/>
        <a:ext cx="1781817" cy="35821"/>
      </dsp:txXfrm>
    </dsp:sp>
    <dsp:sp modelId="{3CE0FCA4-3CD0-462D-B8AB-561228362E61}">
      <dsp:nvSpPr>
        <dsp:cNvPr id="5" name="Скругленный прямоугольник 4"/>
        <dsp:cNvSpPr/>
      </dsp:nvSpPr>
      <dsp:spPr bwMode="white">
        <a:xfrm>
          <a:off x="4302889" y="538815"/>
          <a:ext cx="1874138" cy="937069"/>
        </a:xfrm>
        <a:prstGeom prst="roundRect">
          <a:avLst>
            <a:gd name="adj" fmla="val 10000"/>
          </a:avLst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lIns="12700" tIns="12700" rIns="12700" bIns="12700" anchor="ctr"/>
        <a:lstStyle>
          <a:lvl1pPr algn="ctr">
            <a:defRPr sz="2000"/>
          </a:lvl1pPr>
          <a:lvl2pPr marL="114300" indent="-114300" algn="ctr">
            <a:defRPr sz="1500"/>
          </a:lvl2pPr>
          <a:lvl3pPr marL="228600" indent="-114300" algn="ctr">
            <a:defRPr sz="1500"/>
          </a:lvl3pPr>
          <a:lvl4pPr marL="342900" indent="-114300" algn="ctr">
            <a:defRPr sz="1500"/>
          </a:lvl4pPr>
          <a:lvl5pPr marL="457200" indent="-114300" algn="ctr">
            <a:defRPr sz="1500"/>
          </a:lvl5pPr>
          <a:lvl6pPr marL="571500" indent="-114300" algn="ctr">
            <a:defRPr sz="1500"/>
          </a:lvl6pPr>
          <a:lvl7pPr marL="685800" indent="-114300" algn="ctr">
            <a:defRPr sz="1500"/>
          </a:lvl7pPr>
          <a:lvl8pPr marL="800100" indent="-114300" algn="ctr">
            <a:defRPr sz="1500"/>
          </a:lvl8pPr>
          <a:lvl9pPr marL="914400" indent="-114300" algn="ctr">
            <a:defRPr sz="1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err="1" smtClean="0"/>
            <a:t>аудирование</a:t>
          </a:r>
          <a:endParaRPr lang="ru-RU" dirty="0"/>
        </a:p>
      </dsp:txBody>
      <dsp:txXfrm>
        <a:off x="4302889" y="538815"/>
        <a:ext cx="1874138" cy="937069"/>
      </dsp:txXfrm>
    </dsp:sp>
    <dsp:sp modelId="{68639805-1F2C-4CBB-A8D8-8BA3CE205328}">
      <dsp:nvSpPr>
        <dsp:cNvPr id="6" name="Полилиния 5"/>
        <dsp:cNvSpPr/>
      </dsp:nvSpPr>
      <dsp:spPr bwMode="white">
        <a:xfrm>
          <a:off x="6090253" y="720031"/>
          <a:ext cx="923203" cy="35821"/>
        </a:xfrm>
        <a:custGeom>
          <a:avLst/>
          <a:gdLst/>
          <a:ahLst/>
          <a:cxnLst/>
          <a:pathLst>
            <a:path w="1454" h="56">
              <a:moveTo>
                <a:pt x="137" y="452"/>
              </a:moveTo>
              <a:lnTo>
                <a:pt x="1317" y="-396"/>
              </a:lnTo>
            </a:path>
          </a:pathLst>
        </a:custGeom>
      </dsp:spPr>
      <dsp:style>
        <a:lnRef idx="2">
          <a:schemeClr val="accent1">
            <a:shade val="8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"/>
          </a:lvl1pPr>
          <a:lvl2pPr marL="57150" indent="-57150" algn="ctr">
            <a:defRPr sz="400"/>
          </a:lvl2pPr>
          <a:lvl3pPr marL="114300" indent="-57150" algn="ctr">
            <a:defRPr sz="400"/>
          </a:lvl3pPr>
          <a:lvl4pPr marL="171450" indent="-57150" algn="ctr">
            <a:defRPr sz="400"/>
          </a:lvl4pPr>
          <a:lvl5pPr marL="228600" indent="-57150" algn="ctr">
            <a:defRPr sz="400"/>
          </a:lvl5pPr>
          <a:lvl6pPr marL="285750" indent="-57150" algn="ctr">
            <a:defRPr sz="400"/>
          </a:lvl6pPr>
          <a:lvl7pPr marL="342900" indent="-57150" algn="ctr">
            <a:defRPr sz="400"/>
          </a:lvl7pPr>
          <a:lvl8pPr marL="400050" indent="-57150" algn="ctr">
            <a:defRPr sz="400"/>
          </a:lvl8pPr>
          <a:lvl9pPr marL="457200" indent="-57150" algn="ctr">
            <a:defRPr sz="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>
            <a:solidFill>
              <a:schemeClr val="tx1"/>
            </a:solidFill>
          </a:endParaRPr>
        </a:p>
      </dsp:txBody>
      <dsp:txXfrm>
        <a:off x="6090253" y="720031"/>
        <a:ext cx="923203" cy="35821"/>
      </dsp:txXfrm>
    </dsp:sp>
    <dsp:sp modelId="{C1B705E6-1D20-4B40-918A-7BC305188C6C}">
      <dsp:nvSpPr>
        <dsp:cNvPr id="7" name="Скругленный прямоугольник 6"/>
        <dsp:cNvSpPr/>
      </dsp:nvSpPr>
      <dsp:spPr bwMode="white">
        <a:xfrm>
          <a:off x="6926682" y="0"/>
          <a:ext cx="1874138" cy="937069"/>
        </a:xfrm>
        <a:prstGeom prst="roundRect">
          <a:avLst>
            <a:gd name="adj" fmla="val 10000"/>
          </a:avLst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lIns="12700" tIns="12700" rIns="12700" bIns="12700" anchor="ctr"/>
        <a:lstStyle>
          <a:lvl1pPr algn="ctr">
            <a:defRPr sz="2000"/>
          </a:lvl1pPr>
          <a:lvl2pPr marL="114300" indent="-114300" algn="ctr">
            <a:defRPr sz="1500"/>
          </a:lvl2pPr>
          <a:lvl3pPr marL="228600" indent="-114300" algn="ctr">
            <a:defRPr sz="1500"/>
          </a:lvl3pPr>
          <a:lvl4pPr marL="342900" indent="-114300" algn="ctr">
            <a:defRPr sz="1500"/>
          </a:lvl4pPr>
          <a:lvl5pPr marL="457200" indent="-114300" algn="ctr">
            <a:defRPr sz="1500"/>
          </a:lvl5pPr>
          <a:lvl6pPr marL="571500" indent="-114300" algn="ctr">
            <a:defRPr sz="1500"/>
          </a:lvl6pPr>
          <a:lvl7pPr marL="685800" indent="-114300" algn="ctr">
            <a:defRPr sz="1500"/>
          </a:lvl7pPr>
          <a:lvl8pPr marL="800100" indent="-114300" algn="ctr">
            <a:defRPr sz="1500"/>
          </a:lvl8pPr>
          <a:lvl9pPr marL="914400" indent="-114300" algn="ctr">
            <a:defRPr sz="1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монологическая речь</a:t>
          </a:r>
          <a:endParaRPr lang="ru-RU" dirty="0"/>
        </a:p>
      </dsp:txBody>
      <dsp:txXfrm>
        <a:off x="6926682" y="0"/>
        <a:ext cx="1874138" cy="937069"/>
      </dsp:txXfrm>
    </dsp:sp>
    <dsp:sp modelId="{F0E0F4C3-83A1-4480-9DFE-E2EEC7891218}">
      <dsp:nvSpPr>
        <dsp:cNvPr id="8" name="Полилиния 7"/>
        <dsp:cNvSpPr/>
      </dsp:nvSpPr>
      <dsp:spPr bwMode="white">
        <a:xfrm>
          <a:off x="6090253" y="1258846"/>
          <a:ext cx="923203" cy="35821"/>
        </a:xfrm>
        <a:custGeom>
          <a:avLst/>
          <a:gdLst/>
          <a:ahLst/>
          <a:cxnLst/>
          <a:pathLst>
            <a:path w="1454" h="56">
              <a:moveTo>
                <a:pt x="137" y="-396"/>
              </a:moveTo>
              <a:lnTo>
                <a:pt x="1317" y="452"/>
              </a:lnTo>
            </a:path>
          </a:pathLst>
        </a:custGeom>
      </dsp:spPr>
      <dsp:style>
        <a:lnRef idx="2">
          <a:schemeClr val="accent1">
            <a:shade val="8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"/>
          </a:lvl1pPr>
          <a:lvl2pPr marL="57150" indent="-57150" algn="ctr">
            <a:defRPr sz="400"/>
          </a:lvl2pPr>
          <a:lvl3pPr marL="114300" indent="-57150" algn="ctr">
            <a:defRPr sz="400"/>
          </a:lvl3pPr>
          <a:lvl4pPr marL="171450" indent="-57150" algn="ctr">
            <a:defRPr sz="400"/>
          </a:lvl4pPr>
          <a:lvl5pPr marL="228600" indent="-57150" algn="ctr">
            <a:defRPr sz="400"/>
          </a:lvl5pPr>
          <a:lvl6pPr marL="285750" indent="-57150" algn="ctr">
            <a:defRPr sz="400"/>
          </a:lvl6pPr>
          <a:lvl7pPr marL="342900" indent="-57150" algn="ctr">
            <a:defRPr sz="400"/>
          </a:lvl7pPr>
          <a:lvl8pPr marL="400050" indent="-57150" algn="ctr">
            <a:defRPr sz="400"/>
          </a:lvl8pPr>
          <a:lvl9pPr marL="457200" indent="-57150" algn="ctr">
            <a:defRPr sz="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>
            <a:solidFill>
              <a:schemeClr val="tx1"/>
            </a:solidFill>
          </a:endParaRPr>
        </a:p>
      </dsp:txBody>
      <dsp:txXfrm>
        <a:off x="6090253" y="1258846"/>
        <a:ext cx="923203" cy="35821"/>
      </dsp:txXfrm>
    </dsp:sp>
    <dsp:sp modelId="{898712D3-490B-47ED-AB41-F7CF7955FD9D}">
      <dsp:nvSpPr>
        <dsp:cNvPr id="9" name="Скругленный прямоугольник 8"/>
        <dsp:cNvSpPr/>
      </dsp:nvSpPr>
      <dsp:spPr bwMode="white">
        <a:xfrm>
          <a:off x="6926682" y="1077629"/>
          <a:ext cx="1874138" cy="937069"/>
        </a:xfrm>
        <a:prstGeom prst="roundRect">
          <a:avLst>
            <a:gd name="adj" fmla="val 10000"/>
          </a:avLst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lIns="12700" tIns="12700" rIns="12700" bIns="12700" anchor="ctr"/>
        <a:lstStyle>
          <a:lvl1pPr algn="ctr">
            <a:defRPr sz="2000"/>
          </a:lvl1pPr>
          <a:lvl2pPr marL="114300" indent="-114300" algn="ctr">
            <a:defRPr sz="1500"/>
          </a:lvl2pPr>
          <a:lvl3pPr marL="228600" indent="-114300" algn="ctr">
            <a:defRPr sz="1500"/>
          </a:lvl3pPr>
          <a:lvl4pPr marL="342900" indent="-114300" algn="ctr">
            <a:defRPr sz="1500"/>
          </a:lvl4pPr>
          <a:lvl5pPr marL="457200" indent="-114300" algn="ctr">
            <a:defRPr sz="1500"/>
          </a:lvl5pPr>
          <a:lvl6pPr marL="571500" indent="-114300" algn="ctr">
            <a:defRPr sz="1500"/>
          </a:lvl6pPr>
          <a:lvl7pPr marL="685800" indent="-114300" algn="ctr">
            <a:defRPr sz="1500"/>
          </a:lvl7pPr>
          <a:lvl8pPr marL="800100" indent="-114300" algn="ctr">
            <a:defRPr sz="1500"/>
          </a:lvl8pPr>
          <a:lvl9pPr marL="914400" indent="-114300" algn="ctr">
            <a:defRPr sz="1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диалогическая речь</a:t>
          </a:r>
          <a:endParaRPr lang="ru-RU" dirty="0"/>
        </a:p>
      </dsp:txBody>
      <dsp:txXfrm>
        <a:off x="6926682" y="1077629"/>
        <a:ext cx="1874138" cy="937069"/>
      </dsp:txXfrm>
    </dsp:sp>
    <dsp:sp modelId="{1F9D65EC-0629-4DC7-BEE7-9B590DA9299E}">
      <dsp:nvSpPr>
        <dsp:cNvPr id="10" name="Полилиния 9"/>
        <dsp:cNvSpPr/>
      </dsp:nvSpPr>
      <dsp:spPr bwMode="white">
        <a:xfrm>
          <a:off x="3466460" y="2336475"/>
          <a:ext cx="923203" cy="35821"/>
        </a:xfrm>
        <a:custGeom>
          <a:avLst/>
          <a:gdLst/>
          <a:ahLst/>
          <a:cxnLst/>
          <a:pathLst>
            <a:path w="1454" h="56">
              <a:moveTo>
                <a:pt x="137" y="452"/>
              </a:moveTo>
              <a:lnTo>
                <a:pt x="1317" y="-396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"/>
          </a:lvl1pPr>
          <a:lvl2pPr marL="57150" indent="-57150" algn="ctr">
            <a:defRPr sz="400"/>
          </a:lvl2pPr>
          <a:lvl3pPr marL="114300" indent="-57150" algn="ctr">
            <a:defRPr sz="400"/>
          </a:lvl3pPr>
          <a:lvl4pPr marL="171450" indent="-57150" algn="ctr">
            <a:defRPr sz="400"/>
          </a:lvl4pPr>
          <a:lvl5pPr marL="228600" indent="-57150" algn="ctr">
            <a:defRPr sz="400"/>
          </a:lvl5pPr>
          <a:lvl6pPr marL="285750" indent="-57150" algn="ctr">
            <a:defRPr sz="400"/>
          </a:lvl6pPr>
          <a:lvl7pPr marL="342900" indent="-57150" algn="ctr">
            <a:defRPr sz="400"/>
          </a:lvl7pPr>
          <a:lvl8pPr marL="400050" indent="-57150" algn="ctr">
            <a:defRPr sz="400"/>
          </a:lvl8pPr>
          <a:lvl9pPr marL="457200" indent="-57150" algn="ctr">
            <a:defRPr sz="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>
            <a:solidFill>
              <a:schemeClr val="tx1"/>
            </a:solidFill>
          </a:endParaRPr>
        </a:p>
      </dsp:txBody>
      <dsp:txXfrm>
        <a:off x="3466460" y="2336475"/>
        <a:ext cx="923203" cy="35821"/>
      </dsp:txXfrm>
    </dsp:sp>
    <dsp:sp modelId="{0F04821D-9C69-4063-9631-98CE37F27B5C}">
      <dsp:nvSpPr>
        <dsp:cNvPr id="11" name="Скругленный прямоугольник 10"/>
        <dsp:cNvSpPr/>
      </dsp:nvSpPr>
      <dsp:spPr bwMode="white">
        <a:xfrm>
          <a:off x="4302889" y="1616444"/>
          <a:ext cx="1874138" cy="937069"/>
        </a:xfrm>
        <a:prstGeom prst="roundRect">
          <a:avLst>
            <a:gd name="adj" fmla="val 10000"/>
          </a:avLst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lIns="12700" tIns="12700" rIns="12700" bIns="12700" anchor="ctr"/>
        <a:lstStyle>
          <a:lvl1pPr algn="ctr">
            <a:defRPr sz="2000"/>
          </a:lvl1pPr>
          <a:lvl2pPr marL="114300" indent="-114300" algn="ctr">
            <a:defRPr sz="1500"/>
          </a:lvl2pPr>
          <a:lvl3pPr marL="228600" indent="-114300" algn="ctr">
            <a:defRPr sz="1500"/>
          </a:lvl3pPr>
          <a:lvl4pPr marL="342900" indent="-114300" algn="ctr">
            <a:defRPr sz="1500"/>
          </a:lvl4pPr>
          <a:lvl5pPr marL="457200" indent="-114300" algn="ctr">
            <a:defRPr sz="1500"/>
          </a:lvl5pPr>
          <a:lvl6pPr marL="571500" indent="-114300" algn="ctr">
            <a:defRPr sz="1500"/>
          </a:lvl6pPr>
          <a:lvl7pPr marL="685800" indent="-114300" algn="ctr">
            <a:defRPr sz="1500"/>
          </a:lvl7pPr>
          <a:lvl8pPr marL="800100" indent="-114300" algn="ctr">
            <a:defRPr sz="1500"/>
          </a:lvl8pPr>
          <a:lvl9pPr marL="914400" indent="-114300" algn="ctr">
            <a:defRPr sz="1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говорение</a:t>
          </a:r>
          <a:endParaRPr lang="ru-RU" dirty="0"/>
        </a:p>
      </dsp:txBody>
      <dsp:txXfrm>
        <a:off x="4302889" y="1616444"/>
        <a:ext cx="1874138" cy="937069"/>
      </dsp:txXfrm>
    </dsp:sp>
    <dsp:sp modelId="{FFDB3A3B-65AD-4AF0-B46A-3ADEC7418D75}">
      <dsp:nvSpPr>
        <dsp:cNvPr id="12" name="Полилиния 11"/>
        <dsp:cNvSpPr/>
      </dsp:nvSpPr>
      <dsp:spPr bwMode="white">
        <a:xfrm>
          <a:off x="3462769" y="2869105"/>
          <a:ext cx="856351" cy="35821"/>
        </a:xfrm>
        <a:custGeom>
          <a:avLst/>
          <a:gdLst/>
          <a:ahLst/>
          <a:cxnLst/>
          <a:pathLst>
            <a:path w="1349" h="56">
              <a:moveTo>
                <a:pt x="142" y="-386"/>
              </a:moveTo>
              <a:lnTo>
                <a:pt x="1206" y="443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"/>
          </a:lvl1pPr>
          <a:lvl2pPr marL="57150" indent="-57150" algn="ctr">
            <a:defRPr sz="400"/>
          </a:lvl2pPr>
          <a:lvl3pPr marL="114300" indent="-57150" algn="ctr">
            <a:defRPr sz="400"/>
          </a:lvl3pPr>
          <a:lvl4pPr marL="171450" indent="-57150" algn="ctr">
            <a:defRPr sz="400"/>
          </a:lvl4pPr>
          <a:lvl5pPr marL="228600" indent="-57150" algn="ctr">
            <a:defRPr sz="400"/>
          </a:lvl5pPr>
          <a:lvl6pPr marL="285750" indent="-57150" algn="ctr">
            <a:defRPr sz="400"/>
          </a:lvl6pPr>
          <a:lvl7pPr marL="342900" indent="-57150" algn="ctr">
            <a:defRPr sz="400"/>
          </a:lvl7pPr>
          <a:lvl8pPr marL="400050" indent="-57150" algn="ctr">
            <a:defRPr sz="400"/>
          </a:lvl8pPr>
          <a:lvl9pPr marL="457200" indent="-57150" algn="ctr">
            <a:defRPr sz="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>
            <a:solidFill>
              <a:schemeClr val="tx1"/>
            </a:solidFill>
          </a:endParaRPr>
        </a:p>
      </dsp:txBody>
      <dsp:txXfrm>
        <a:off x="3462769" y="2869105"/>
        <a:ext cx="856351" cy="35821"/>
      </dsp:txXfrm>
    </dsp:sp>
    <dsp:sp modelId="{4A1A3854-C061-4453-B31B-70540C56CA3E}">
      <dsp:nvSpPr>
        <dsp:cNvPr id="13" name="Скругленный прямоугольник 12"/>
        <dsp:cNvSpPr/>
      </dsp:nvSpPr>
      <dsp:spPr bwMode="white">
        <a:xfrm>
          <a:off x="4228655" y="2681704"/>
          <a:ext cx="1874138" cy="937069"/>
        </a:xfrm>
        <a:prstGeom prst="roundRect">
          <a:avLst>
            <a:gd name="adj" fmla="val 10000"/>
          </a:avLst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lIns="12700" tIns="12700" rIns="12700" bIns="12700" anchor="ctr"/>
        <a:lstStyle>
          <a:lvl1pPr algn="ctr">
            <a:defRPr sz="2000"/>
          </a:lvl1pPr>
          <a:lvl2pPr marL="114300" indent="-114300" algn="ctr">
            <a:defRPr sz="1500"/>
          </a:lvl2pPr>
          <a:lvl3pPr marL="228600" indent="-114300" algn="ctr">
            <a:defRPr sz="1500"/>
          </a:lvl3pPr>
          <a:lvl4pPr marL="342900" indent="-114300" algn="ctr">
            <a:defRPr sz="1500"/>
          </a:lvl4pPr>
          <a:lvl5pPr marL="457200" indent="-114300" algn="ctr">
            <a:defRPr sz="1500"/>
          </a:lvl5pPr>
          <a:lvl6pPr marL="571500" indent="-114300" algn="ctr">
            <a:defRPr sz="1500"/>
          </a:lvl6pPr>
          <a:lvl7pPr marL="685800" indent="-114300" algn="ctr">
            <a:defRPr sz="1500"/>
          </a:lvl7pPr>
          <a:lvl8pPr marL="800100" indent="-114300" algn="ctr">
            <a:defRPr sz="1500"/>
          </a:lvl8pPr>
          <a:lvl9pPr marL="914400" indent="-114300" algn="ctr">
            <a:defRPr sz="1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чтение</a:t>
          </a:r>
          <a:endParaRPr lang="ru-RU" dirty="0"/>
        </a:p>
      </dsp:txBody>
      <dsp:txXfrm>
        <a:off x="4228655" y="2681704"/>
        <a:ext cx="1874138" cy="937069"/>
      </dsp:txXfrm>
    </dsp:sp>
    <dsp:sp modelId="{C120C48A-1737-40E9-9321-BE22CB0CF9A5}">
      <dsp:nvSpPr>
        <dsp:cNvPr id="14" name="Полилиния 13"/>
        <dsp:cNvSpPr/>
      </dsp:nvSpPr>
      <dsp:spPr bwMode="white">
        <a:xfrm>
          <a:off x="3037153" y="3414104"/>
          <a:ext cx="1781817" cy="35821"/>
        </a:xfrm>
        <a:custGeom>
          <a:avLst/>
          <a:gdLst/>
          <a:ahLst/>
          <a:cxnLst/>
          <a:pathLst>
            <a:path w="2806" h="56">
              <a:moveTo>
                <a:pt x="813" y="-1245"/>
              </a:moveTo>
              <a:lnTo>
                <a:pt x="1993" y="1301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Body>
        <a:bodyPr lIns="12700" tIns="0" rIns="12700" bIns="0" anchor="ctr"/>
        <a:lstStyle>
          <a:lvl1pPr algn="ctr">
            <a:defRPr sz="500"/>
          </a:lvl1pPr>
          <a:lvl2pPr marL="57150" indent="-57150" algn="ctr">
            <a:defRPr sz="400"/>
          </a:lvl2pPr>
          <a:lvl3pPr marL="114300" indent="-57150" algn="ctr">
            <a:defRPr sz="400"/>
          </a:lvl3pPr>
          <a:lvl4pPr marL="171450" indent="-57150" algn="ctr">
            <a:defRPr sz="400"/>
          </a:lvl4pPr>
          <a:lvl5pPr marL="228600" indent="-57150" algn="ctr">
            <a:defRPr sz="400"/>
          </a:lvl5pPr>
          <a:lvl6pPr marL="285750" indent="-57150" algn="ctr">
            <a:defRPr sz="400"/>
          </a:lvl6pPr>
          <a:lvl7pPr marL="342900" indent="-57150" algn="ctr">
            <a:defRPr sz="400"/>
          </a:lvl7pPr>
          <a:lvl8pPr marL="400050" indent="-57150" algn="ctr">
            <a:defRPr sz="400"/>
          </a:lvl8pPr>
          <a:lvl9pPr marL="457200" indent="-57150" algn="ctr">
            <a:defRPr sz="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>
            <a:solidFill>
              <a:schemeClr val="tx1"/>
            </a:solidFill>
          </a:endParaRPr>
        </a:p>
      </dsp:txBody>
      <dsp:txXfrm>
        <a:off x="3037153" y="3414104"/>
        <a:ext cx="1781817" cy="35821"/>
      </dsp:txXfrm>
    </dsp:sp>
    <dsp:sp modelId="{6E64CCBF-FF68-4DBB-AF04-2AC99EFCB746}">
      <dsp:nvSpPr>
        <dsp:cNvPr id="15" name="Скругленный прямоугольник 14"/>
        <dsp:cNvSpPr/>
      </dsp:nvSpPr>
      <dsp:spPr bwMode="white">
        <a:xfrm>
          <a:off x="4302889" y="3771702"/>
          <a:ext cx="1874138" cy="937069"/>
        </a:xfrm>
        <a:prstGeom prst="roundRect">
          <a:avLst>
            <a:gd name="adj" fmla="val 10000"/>
          </a:avLst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lIns="12700" tIns="12700" rIns="12700" bIns="12700" anchor="ctr"/>
        <a:lstStyle>
          <a:lvl1pPr algn="ctr">
            <a:defRPr sz="2000"/>
          </a:lvl1pPr>
          <a:lvl2pPr marL="114300" indent="-114300" algn="ctr">
            <a:defRPr sz="1500"/>
          </a:lvl2pPr>
          <a:lvl3pPr marL="228600" indent="-114300" algn="ctr">
            <a:defRPr sz="1500"/>
          </a:lvl3pPr>
          <a:lvl4pPr marL="342900" indent="-114300" algn="ctr">
            <a:defRPr sz="1500"/>
          </a:lvl4pPr>
          <a:lvl5pPr marL="457200" indent="-114300" algn="ctr">
            <a:defRPr sz="1500"/>
          </a:lvl5pPr>
          <a:lvl6pPr marL="571500" indent="-114300" algn="ctr">
            <a:defRPr sz="1500"/>
          </a:lvl6pPr>
          <a:lvl7pPr marL="685800" indent="-114300" algn="ctr">
            <a:defRPr sz="1500"/>
          </a:lvl7pPr>
          <a:lvl8pPr marL="800100" indent="-114300" algn="ctr">
            <a:defRPr sz="1500"/>
          </a:lvl8pPr>
          <a:lvl9pPr marL="914400" indent="-114300" algn="ctr">
            <a:defRPr sz="15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письмо</a:t>
          </a:r>
          <a:endParaRPr lang="ru-RU" dirty="0"/>
        </a:p>
      </dsp:txBody>
      <dsp:txXfrm>
        <a:off x="4302889" y="3771702"/>
        <a:ext cx="1874138" cy="9370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10515600" cy="4351338"/>
        <a:chOff x="0" y="0"/>
        <a:chExt cx="10515600" cy="4351338"/>
      </a:xfrm>
    </dsp:grpSpPr>
    <dsp:sp modelId="{D2D7601E-3962-4189-BB24-2DDCFD04F099}">
      <dsp:nvSpPr>
        <dsp:cNvPr id="3" name="Угол 2"/>
        <dsp:cNvSpPr/>
      </dsp:nvSpPr>
      <dsp:spPr bwMode="white">
        <a:xfrm rot="5400000">
          <a:off x="-237019" y="327261"/>
          <a:ext cx="1580129" cy="1106090"/>
        </a:xfrm>
        <a:prstGeom prst="chevron">
          <a:avLst/>
        </a:prstGeom>
        <a:solidFill>
          <a:srgbClr val="00B050"/>
        </a:solidFill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3335" tIns="13335" rIns="13335" bIns="13335" anchor="ctr"/>
        <a:lstStyle>
          <a:lvl1pPr algn="ctr">
            <a:defRPr sz="2100"/>
          </a:lvl1pPr>
          <a:lvl2pPr marL="171450" indent="-171450" algn="ctr">
            <a:defRPr sz="1600"/>
          </a:lvl2pPr>
          <a:lvl3pPr marL="342900" indent="-171450" algn="ctr">
            <a:defRPr sz="1600"/>
          </a:lvl3pPr>
          <a:lvl4pPr marL="514350" indent="-171450" algn="ctr">
            <a:defRPr sz="1600"/>
          </a:lvl4pPr>
          <a:lvl5pPr marL="685800" indent="-171450" algn="ctr">
            <a:defRPr sz="1600"/>
          </a:lvl5pPr>
          <a:lvl6pPr marL="857250" indent="-171450" algn="ctr">
            <a:defRPr sz="1600"/>
          </a:lvl6pPr>
          <a:lvl7pPr marL="1028700" indent="-171450" algn="ctr">
            <a:defRPr sz="1600"/>
          </a:lvl7pPr>
          <a:lvl8pPr marL="1200150" indent="-171450" algn="ctr">
            <a:defRPr sz="1600"/>
          </a:lvl8pPr>
          <a:lvl9pPr marL="1371600" indent="-171450" algn="ctr">
            <a:defRPr sz="1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тезис</a:t>
          </a:r>
          <a:endParaRPr lang="ru-RU" dirty="0"/>
        </a:p>
      </dsp:txBody>
      <dsp:txXfrm rot="5400000">
        <a:off x="-237019" y="327261"/>
        <a:ext cx="1580129" cy="1106090"/>
      </dsp:txXfrm>
    </dsp:sp>
    <dsp:sp modelId="{E44A626C-1E8B-4FE7-B4D8-A4372E173775}">
      <dsp:nvSpPr>
        <dsp:cNvPr id="4" name="Прямоугольник с двумя скругленными соседними углами 3"/>
        <dsp:cNvSpPr/>
      </dsp:nvSpPr>
      <dsp:spPr bwMode="white">
        <a:xfrm rot="5400000">
          <a:off x="5297303" y="-4191213"/>
          <a:ext cx="1027084" cy="9409510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lIns="135128" tIns="12065" rIns="12065" bIns="12065" anchor="ctr"/>
        <a:lstStyle>
          <a:lvl1pPr algn="l">
            <a:defRPr sz="19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dirty="0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отношение выпускника к позиции автора по сформулированной проблеме; желательно написать не только свое согласие или несогласие, но и свою точку зрения на проблему исходного текста</a:t>
          </a:r>
          <a:endParaRPr lang="ru-RU" dirty="0">
            <a:solidFill>
              <a:schemeClr val="dk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5297303" y="-4191213"/>
        <a:ext cx="1027084" cy="9409510"/>
      </dsp:txXfrm>
    </dsp:sp>
    <dsp:sp modelId="{F5BFCCDF-A8C9-4313-B5F6-EE7A3F589D7C}">
      <dsp:nvSpPr>
        <dsp:cNvPr id="5" name="Угол 4"/>
        <dsp:cNvSpPr/>
      </dsp:nvSpPr>
      <dsp:spPr bwMode="white">
        <a:xfrm rot="5400000">
          <a:off x="-237019" y="1622624"/>
          <a:ext cx="1580129" cy="1106090"/>
        </a:xfrm>
        <a:prstGeom prst="chevron">
          <a:avLst/>
        </a:prstGeom>
        <a:solidFill>
          <a:srgbClr val="00B050"/>
        </a:solidFill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3335" tIns="13335" rIns="13335" bIns="13335" anchor="ctr"/>
        <a:lstStyle>
          <a:lvl1pPr algn="ctr">
            <a:defRPr sz="2100"/>
          </a:lvl1pPr>
          <a:lvl2pPr marL="171450" indent="-171450" algn="ctr">
            <a:defRPr sz="1600"/>
          </a:lvl2pPr>
          <a:lvl3pPr marL="342900" indent="-171450" algn="ctr">
            <a:defRPr sz="1600"/>
          </a:lvl3pPr>
          <a:lvl4pPr marL="514350" indent="-171450" algn="ctr">
            <a:defRPr sz="1600"/>
          </a:lvl4pPr>
          <a:lvl5pPr marL="685800" indent="-171450" algn="ctr">
            <a:defRPr sz="1600"/>
          </a:lvl5pPr>
          <a:lvl6pPr marL="857250" indent="-171450" algn="ctr">
            <a:defRPr sz="1600"/>
          </a:lvl6pPr>
          <a:lvl7pPr marL="1028700" indent="-171450" algn="ctr">
            <a:defRPr sz="1600"/>
          </a:lvl7pPr>
          <a:lvl8pPr marL="1200150" indent="-171450" algn="ctr">
            <a:defRPr sz="1600"/>
          </a:lvl8pPr>
          <a:lvl9pPr marL="1371600" indent="-171450" algn="ctr">
            <a:defRPr sz="1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аргумент</a:t>
          </a:r>
          <a:endParaRPr lang="ru-RU" dirty="0"/>
        </a:p>
      </dsp:txBody>
      <dsp:txXfrm rot="5400000">
        <a:off x="-237019" y="1622624"/>
        <a:ext cx="1580129" cy="1106090"/>
      </dsp:txXfrm>
    </dsp:sp>
    <dsp:sp modelId="{D6F6984F-7C8E-4DED-99B3-609EF40AB0D9}">
      <dsp:nvSpPr>
        <dsp:cNvPr id="6" name="Прямоугольник с двумя скругленными соседними углами 5"/>
        <dsp:cNvSpPr/>
      </dsp:nvSpPr>
      <dsp:spPr bwMode="white">
        <a:xfrm rot="5400000">
          <a:off x="5297303" y="-2921628"/>
          <a:ext cx="1027084" cy="9409510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lIns="135128" tIns="12065" rIns="12065" bIns="12065" anchor="ctr"/>
        <a:lstStyle>
          <a:lvl1pPr algn="l">
            <a:defRPr sz="19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обоснование своего мнения с примером</a:t>
          </a:r>
          <a:endParaRPr lang="ru-RU" dirty="0">
            <a:solidFill>
              <a:schemeClr val="dk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5297303" y="-2921628"/>
        <a:ext cx="1027084" cy="9409510"/>
      </dsp:txXfrm>
    </dsp:sp>
    <dsp:sp modelId="{DC387965-8932-4830-A558-09AEB8142A78}">
      <dsp:nvSpPr>
        <dsp:cNvPr id="7" name="Угол 6"/>
        <dsp:cNvSpPr/>
      </dsp:nvSpPr>
      <dsp:spPr bwMode="white">
        <a:xfrm rot="5400000">
          <a:off x="-212309" y="3008228"/>
          <a:ext cx="1580129" cy="1106090"/>
        </a:xfrm>
        <a:prstGeom prst="chevron">
          <a:avLst/>
        </a:prstGeom>
        <a:solidFill>
          <a:srgbClr val="00B050"/>
        </a:solidFill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3335" tIns="13335" rIns="13335" bIns="13335" anchor="ctr"/>
        <a:lstStyle>
          <a:lvl1pPr algn="ctr">
            <a:defRPr sz="2100"/>
          </a:lvl1pPr>
          <a:lvl2pPr marL="171450" indent="-171450" algn="ctr">
            <a:defRPr sz="1600"/>
          </a:lvl2pPr>
          <a:lvl3pPr marL="342900" indent="-171450" algn="ctr">
            <a:defRPr sz="1600"/>
          </a:lvl3pPr>
          <a:lvl4pPr marL="514350" indent="-171450" algn="ctr">
            <a:defRPr sz="1600"/>
          </a:lvl4pPr>
          <a:lvl5pPr marL="685800" indent="-171450" algn="ctr">
            <a:defRPr sz="1600"/>
          </a:lvl5pPr>
          <a:lvl6pPr marL="857250" indent="-171450" algn="ctr">
            <a:defRPr sz="1600"/>
          </a:lvl6pPr>
          <a:lvl7pPr marL="1028700" indent="-171450" algn="ctr">
            <a:defRPr sz="1600"/>
          </a:lvl7pPr>
          <a:lvl8pPr marL="1200150" indent="-171450" algn="ctr">
            <a:defRPr sz="1600"/>
          </a:lvl8pPr>
          <a:lvl9pPr marL="1371600" indent="-171450" algn="ctr">
            <a:defRPr sz="1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вывод</a:t>
          </a:r>
          <a:endParaRPr lang="ru-RU" dirty="0"/>
        </a:p>
      </dsp:txBody>
      <dsp:txXfrm rot="5400000">
        <a:off x="-212309" y="3008228"/>
        <a:ext cx="1580129" cy="1106090"/>
      </dsp:txXfrm>
    </dsp:sp>
    <dsp:sp modelId="{3982D74D-DCAE-4054-A1F3-13065AE97131}">
      <dsp:nvSpPr>
        <dsp:cNvPr id="8" name="Прямоугольник с двумя скругленными соседними углами 7"/>
        <dsp:cNvSpPr/>
      </dsp:nvSpPr>
      <dsp:spPr bwMode="white">
        <a:xfrm rot="5400000">
          <a:off x="5297303" y="-1420004"/>
          <a:ext cx="1027084" cy="9409510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lIns="135128" tIns="12065" rIns="12065" bIns="12065" anchor="ctr"/>
        <a:lstStyle>
          <a:lvl1pPr algn="l">
            <a:defRPr sz="19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итог рассуждений по своему отношению к позиции автора и обоснованию своего отношения).</a:t>
          </a:r>
          <a:endParaRPr lang="ru-RU" dirty="0">
            <a:solidFill>
              <a:schemeClr val="dk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5297303" y="-1420004"/>
        <a:ext cx="1027084" cy="94095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10515600" cy="4351338"/>
        <a:chOff x="0" y="0"/>
        <a:chExt cx="10515600" cy="4351338"/>
      </a:xfrm>
    </dsp:grpSpPr>
    <dsp:sp modelId="{D2D7601E-3962-4189-BB24-2DDCFD04F099}">
      <dsp:nvSpPr>
        <dsp:cNvPr id="3" name="Угол 2"/>
        <dsp:cNvSpPr/>
      </dsp:nvSpPr>
      <dsp:spPr bwMode="white">
        <a:xfrm rot="5400000">
          <a:off x="-237019" y="327261"/>
          <a:ext cx="1580129" cy="1106090"/>
        </a:xfrm>
        <a:prstGeom prst="chevron">
          <a:avLst/>
        </a:prstGeom>
        <a:solidFill>
          <a:srgbClr val="00B050"/>
        </a:solidFill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3335" tIns="13335" rIns="13335" bIns="13335" anchor="ctr"/>
        <a:lstStyle>
          <a:lvl1pPr algn="ctr">
            <a:defRPr sz="2100"/>
          </a:lvl1pPr>
          <a:lvl2pPr marL="171450" indent="-171450" algn="ctr">
            <a:defRPr sz="1600"/>
          </a:lvl2pPr>
          <a:lvl3pPr marL="342900" indent="-171450" algn="ctr">
            <a:defRPr sz="1600"/>
          </a:lvl3pPr>
          <a:lvl4pPr marL="514350" indent="-171450" algn="ctr">
            <a:defRPr sz="1600"/>
          </a:lvl4pPr>
          <a:lvl5pPr marL="685800" indent="-171450" algn="ctr">
            <a:defRPr sz="1600"/>
          </a:lvl5pPr>
          <a:lvl6pPr marL="857250" indent="-171450" algn="ctr">
            <a:defRPr sz="1600"/>
          </a:lvl6pPr>
          <a:lvl7pPr marL="1028700" indent="-171450" algn="ctr">
            <a:defRPr sz="1600"/>
          </a:lvl7pPr>
          <a:lvl8pPr marL="1200150" indent="-171450" algn="ctr">
            <a:defRPr sz="1600"/>
          </a:lvl8pPr>
          <a:lvl9pPr marL="1371600" indent="-171450" algn="ctr">
            <a:defRPr sz="1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тезис</a:t>
          </a:r>
          <a:endParaRPr lang="ru-RU" dirty="0"/>
        </a:p>
      </dsp:txBody>
      <dsp:txXfrm rot="5400000">
        <a:off x="-237019" y="327261"/>
        <a:ext cx="1580129" cy="1106090"/>
      </dsp:txXfrm>
    </dsp:sp>
    <dsp:sp modelId="{E44A626C-1E8B-4FE7-B4D8-A4372E173775}">
      <dsp:nvSpPr>
        <dsp:cNvPr id="4" name="Прямоугольник с двумя скругленными соседними углами 3"/>
        <dsp:cNvSpPr/>
      </dsp:nvSpPr>
      <dsp:spPr bwMode="white">
        <a:xfrm rot="5400000">
          <a:off x="5297303" y="-4191213"/>
          <a:ext cx="1027084" cy="9409510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lIns="142240" tIns="12700" rIns="12700" bIns="12700" anchor="ctr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000" b="1" dirty="0">
            <a:solidFill>
              <a:schemeClr val="dk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i="1" dirty="0" smtClean="0">
              <a:solidFill>
                <a:schemeClr val="dk1"/>
              </a:solidFill>
            </a:rPr>
            <a:t>Мне близка позиция автора. Как и К. Г. Паустовский, я считаю, что именно такие события, как первый полёт человека в космос, являют собой смену эпох в жизни человечества</a:t>
          </a:r>
          <a:endParaRPr lang="ru-RU" sz="2000" b="1" dirty="0">
            <a:solidFill>
              <a:schemeClr val="dk1"/>
            </a:solidFill>
          </a:endParaRPr>
        </a:p>
      </dsp:txBody>
      <dsp:txXfrm rot="5400000">
        <a:off x="5297303" y="-4191213"/>
        <a:ext cx="1027084" cy="9409510"/>
      </dsp:txXfrm>
    </dsp:sp>
    <dsp:sp modelId="{F5BFCCDF-A8C9-4313-B5F6-EE7A3F589D7C}">
      <dsp:nvSpPr>
        <dsp:cNvPr id="5" name="Угол 4"/>
        <dsp:cNvSpPr/>
      </dsp:nvSpPr>
      <dsp:spPr bwMode="white">
        <a:xfrm rot="5400000">
          <a:off x="-237019" y="1622624"/>
          <a:ext cx="1580129" cy="1106090"/>
        </a:xfrm>
        <a:prstGeom prst="chevron">
          <a:avLst/>
        </a:prstGeom>
        <a:solidFill>
          <a:srgbClr val="00B050"/>
        </a:solidFill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3335" tIns="13335" rIns="13335" bIns="13335" anchor="ctr"/>
        <a:lstStyle>
          <a:lvl1pPr algn="ctr">
            <a:defRPr sz="2100"/>
          </a:lvl1pPr>
          <a:lvl2pPr marL="171450" indent="-171450" algn="ctr">
            <a:defRPr sz="1600"/>
          </a:lvl2pPr>
          <a:lvl3pPr marL="342900" indent="-171450" algn="ctr">
            <a:defRPr sz="1600"/>
          </a:lvl3pPr>
          <a:lvl4pPr marL="514350" indent="-171450" algn="ctr">
            <a:defRPr sz="1600"/>
          </a:lvl4pPr>
          <a:lvl5pPr marL="685800" indent="-171450" algn="ctr">
            <a:defRPr sz="1600"/>
          </a:lvl5pPr>
          <a:lvl6pPr marL="857250" indent="-171450" algn="ctr">
            <a:defRPr sz="1600"/>
          </a:lvl6pPr>
          <a:lvl7pPr marL="1028700" indent="-171450" algn="ctr">
            <a:defRPr sz="1600"/>
          </a:lvl7pPr>
          <a:lvl8pPr marL="1200150" indent="-171450" algn="ctr">
            <a:defRPr sz="1600"/>
          </a:lvl8pPr>
          <a:lvl9pPr marL="1371600" indent="-171450" algn="ctr">
            <a:defRPr sz="1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аргумент</a:t>
          </a:r>
          <a:endParaRPr lang="ru-RU" dirty="0"/>
        </a:p>
      </dsp:txBody>
      <dsp:txXfrm rot="5400000">
        <a:off x="-237019" y="1622624"/>
        <a:ext cx="1580129" cy="1106090"/>
      </dsp:txXfrm>
    </dsp:sp>
    <dsp:sp modelId="{D6F6984F-7C8E-4DED-99B3-609EF40AB0D9}">
      <dsp:nvSpPr>
        <dsp:cNvPr id="6" name="Прямоугольник с двумя скругленными соседними углами 5"/>
        <dsp:cNvSpPr/>
      </dsp:nvSpPr>
      <dsp:spPr bwMode="white">
        <a:xfrm rot="5400000">
          <a:off x="5297303" y="-2921628"/>
          <a:ext cx="1027084" cy="9409510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lIns="199136" tIns="17780" rIns="17780" bIns="17780" anchor="ctr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85750" lvl="1" indent="-285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800" b="1" i="1" dirty="0" smtClean="0">
              <a:solidFill>
                <a:schemeClr val="dk1"/>
              </a:solidFill>
            </a:rPr>
            <a:t>На космических станциях проводятся уникальные эксперименты в области биологии, биомедицины, физики и других наук</a:t>
          </a:r>
          <a:endParaRPr lang="ru-RU" sz="2800" b="1" dirty="0">
            <a:solidFill>
              <a:schemeClr val="dk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5297303" y="-2921628"/>
        <a:ext cx="1027084" cy="9409510"/>
      </dsp:txXfrm>
    </dsp:sp>
    <dsp:sp modelId="{DC387965-8932-4830-A558-09AEB8142A78}">
      <dsp:nvSpPr>
        <dsp:cNvPr id="7" name="Угол 6"/>
        <dsp:cNvSpPr/>
      </dsp:nvSpPr>
      <dsp:spPr bwMode="white">
        <a:xfrm rot="5400000">
          <a:off x="-212309" y="3008228"/>
          <a:ext cx="1580129" cy="1106090"/>
        </a:xfrm>
        <a:prstGeom prst="chevron">
          <a:avLst/>
        </a:prstGeom>
        <a:solidFill>
          <a:srgbClr val="00B050"/>
        </a:solidFill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3335" tIns="13335" rIns="13335" bIns="13335" anchor="ctr"/>
        <a:lstStyle>
          <a:lvl1pPr algn="ctr">
            <a:defRPr sz="2100"/>
          </a:lvl1pPr>
          <a:lvl2pPr marL="171450" indent="-171450" algn="ctr">
            <a:defRPr sz="1600"/>
          </a:lvl2pPr>
          <a:lvl3pPr marL="342900" indent="-171450" algn="ctr">
            <a:defRPr sz="1600"/>
          </a:lvl3pPr>
          <a:lvl4pPr marL="514350" indent="-171450" algn="ctr">
            <a:defRPr sz="1600"/>
          </a:lvl4pPr>
          <a:lvl5pPr marL="685800" indent="-171450" algn="ctr">
            <a:defRPr sz="1600"/>
          </a:lvl5pPr>
          <a:lvl6pPr marL="857250" indent="-171450" algn="ctr">
            <a:defRPr sz="1600"/>
          </a:lvl6pPr>
          <a:lvl7pPr marL="1028700" indent="-171450" algn="ctr">
            <a:defRPr sz="1600"/>
          </a:lvl7pPr>
          <a:lvl8pPr marL="1200150" indent="-171450" algn="ctr">
            <a:defRPr sz="1600"/>
          </a:lvl8pPr>
          <a:lvl9pPr marL="1371600" indent="-171450" algn="ctr">
            <a:defRPr sz="1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вывод</a:t>
          </a:r>
          <a:endParaRPr lang="ru-RU" dirty="0"/>
        </a:p>
      </dsp:txBody>
      <dsp:txXfrm rot="5400000">
        <a:off x="-212309" y="3008228"/>
        <a:ext cx="1580129" cy="1106090"/>
      </dsp:txXfrm>
    </dsp:sp>
    <dsp:sp modelId="{3982D74D-DCAE-4054-A1F3-13065AE97131}">
      <dsp:nvSpPr>
        <dsp:cNvPr id="8" name="Прямоугольник с двумя скругленными соседними углами 7"/>
        <dsp:cNvSpPr/>
      </dsp:nvSpPr>
      <dsp:spPr bwMode="white">
        <a:xfrm rot="5400000">
          <a:off x="5297303" y="-1420004"/>
          <a:ext cx="1027084" cy="9409510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lIns="170688" tIns="15240" rIns="15240" bIns="15240" anchor="ctr"/>
        <a:lstStyle>
          <a:lvl1pPr algn="l">
            <a:defRPr sz="6500"/>
          </a:lvl1pPr>
          <a:lvl2pPr marL="285750" indent="-285750" algn="l">
            <a:defRPr sz="6500"/>
          </a:lvl2pPr>
          <a:lvl3pPr marL="571500" indent="-285750" algn="l">
            <a:defRPr sz="6500"/>
          </a:lvl3pPr>
          <a:lvl4pPr marL="857250" indent="-285750" algn="l">
            <a:defRPr sz="6500"/>
          </a:lvl4pPr>
          <a:lvl5pPr marL="1143000" indent="-285750" algn="l">
            <a:defRPr sz="6500"/>
          </a:lvl5pPr>
          <a:lvl6pPr marL="1428750" indent="-285750" algn="l">
            <a:defRPr sz="6500"/>
          </a:lvl6pPr>
          <a:lvl7pPr marL="1714500" indent="-285750" algn="l">
            <a:defRPr sz="6500"/>
          </a:lvl7pPr>
          <a:lvl8pPr marL="2000250" indent="-285750" algn="l">
            <a:defRPr sz="6500"/>
          </a:lvl8pPr>
          <a:lvl9pPr marL="2286000" indent="-285750" algn="l">
            <a:defRPr sz="6500"/>
          </a:lvl9pPr>
        </a:lstStyle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400" b="1" dirty="0">
            <a:solidFill>
              <a:schemeClr val="dk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i="1" dirty="0" smtClean="0">
              <a:solidFill>
                <a:schemeClr val="dk1"/>
              </a:solidFill>
            </a:rPr>
            <a:t>следовательно, нас ожидают новые открытия, которые, возможно, станут новой вехой истории</a:t>
          </a:r>
          <a:endParaRPr lang="ru-RU" sz="2400" b="1" dirty="0">
            <a:solidFill>
              <a:schemeClr val="dk1"/>
            </a:solidFill>
          </a:endParaRPr>
        </a:p>
      </dsp:txBody>
      <dsp:txXfrm rot="5400000">
        <a:off x="5297303" y="-1420004"/>
        <a:ext cx="1027084" cy="94095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endSty" val="noArr"/>
                        <dgm:param type="begPts" val="midR"/>
                        <dgm:param type="endPts" val="midL"/>
                      </dgm:alg>
                    </dgm:if>
                    <dgm:else name="Name14">
                      <dgm:alg type="conn">
                        <dgm:param type="dim" val="1D"/>
                        <dgm:param type="endSty" val="noArr"/>
                        <dgm:param type="begPts" val="midL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endSty" val="noArr"/>
                        <dgm:param type="begPts" val="midR"/>
                        <dgm:param type="endPts" val="midL"/>
                      </dgm:alg>
                    </dgm:if>
                    <dgm:else name="Name14">
                      <dgm:alg type="conn">
                        <dgm:param type="dim" val="1D"/>
                        <dgm:param type="endSty" val="noArr"/>
                        <dgm:param type="begPts" val="midL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type="chevron" r:blip="" rot="90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90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-90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type="chevron" r:blip="" rot="90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90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-90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62F5B-1584-4EAA-9504-5D1BA1B60D5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A94D6-D6D7-4482-B9CB-A49AEF38FA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62F5B-1584-4EAA-9504-5D1BA1B60D5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A94D6-D6D7-4482-B9CB-A49AEF38FA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62F5B-1584-4EAA-9504-5D1BA1B60D5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A94D6-D6D7-4482-B9CB-A49AEF38FA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62F5B-1584-4EAA-9504-5D1BA1B60D5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A94D6-D6D7-4482-B9CB-A49AEF38FA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62F5B-1584-4EAA-9504-5D1BA1B60D5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A94D6-D6D7-4482-B9CB-A49AEF38FA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62F5B-1584-4EAA-9504-5D1BA1B60D53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A94D6-D6D7-4482-B9CB-A49AEF38FA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62F5B-1584-4EAA-9504-5D1BA1B60D53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A94D6-D6D7-4482-B9CB-A49AEF38FA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62F5B-1584-4EAA-9504-5D1BA1B60D53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A94D6-D6D7-4482-B9CB-A49AEF38FA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62F5B-1584-4EAA-9504-5D1BA1B60D53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A94D6-D6D7-4482-B9CB-A49AEF38FA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62F5B-1584-4EAA-9504-5D1BA1B60D53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A94D6-D6D7-4482-B9CB-A49AEF38FA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62F5B-1584-4EAA-9504-5D1BA1B60D53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A94D6-D6D7-4482-B9CB-A49AEF38FA9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62F5B-1584-4EAA-9504-5D1BA1B60D5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A94D6-D6D7-4482-B9CB-A49AEF38FA9B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1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1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977353" y="1825625"/>
            <a:ext cx="2903293" cy="4351338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512158" y="1043189"/>
            <a:ext cx="5841642" cy="5133774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Самая большая роскошь – это роскошь человеческого … .</a:t>
            </a:r>
            <a:endParaRPr lang="ru-RU" sz="3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3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Антуан де 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Сент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Экзюпери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ф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ранцузский писатель, поэт, эссеист и профессиональный лётчик, автор повести-сказки « Маленький принц».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Верно-неверно?</a:t>
            </a:r>
            <a:b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+           -</a:t>
            </a:r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Язык - это знаковая система.</a:t>
            </a:r>
            <a:endParaRPr lang="ru-RU" sz="4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Речь – это язык в действии.</a:t>
            </a:r>
            <a:endParaRPr lang="ru-RU" sz="4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Коммуникативная функция языка – это функция сохранения и передачи информации.</a:t>
            </a:r>
            <a:endParaRPr lang="ru-RU" sz="4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Аккумулятивная функция языка - это функция общения.</a:t>
            </a:r>
            <a:endParaRPr lang="ru-RU" sz="4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Компоненты  РЕЧЕВОЙ деятельности: ГОВОРЯЩИЙ (ПИШУЩИЙ) –  НАЛИЧИЕ ИНФОРМАЦИИ ДЛЯ ОБЩЕНИЯ 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Верно-неверно?</a:t>
            </a:r>
            <a:b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+           -</a:t>
            </a:r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endParaRPr lang="ru-RU" sz="4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endParaRPr lang="ru-RU" sz="4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endParaRPr lang="ru-RU" sz="4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endParaRPr lang="ru-RU" sz="4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Компоненты  РЕЧЕВОЙ деятельности: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71977"/>
            <a:ext cx="9144000" cy="3406932"/>
          </a:xfrm>
          <a:blipFill>
            <a:blip r:embed="rId1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Речевая деятельность. Виды речевой деятельности.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35169" y="300731"/>
            <a:ext cx="10515600" cy="1325563"/>
          </a:xfrm>
        </p:spPr>
        <p:txBody>
          <a:bodyPr>
            <a:normAutofit fontScale="90000"/>
          </a:bodyPr>
          <a:lstStyle/>
          <a:p>
            <a:pPr algn="ctr" fontAlgn="t">
              <a:lnSpc>
                <a:spcPct val="115000"/>
              </a:lnSpc>
              <a:spcAft>
                <a:spcPts val="1125"/>
              </a:spcAft>
            </a:pP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речевой деятельности</a:t>
            </a:r>
            <a:b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</p:nvPr>
        </p:nvGraphicFramePr>
        <p:xfrm>
          <a:off x="0" y="1468192"/>
          <a:ext cx="10515600" cy="4708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t">
              <a:lnSpc>
                <a:spcPct val="115000"/>
              </a:lnSpc>
              <a:spcAft>
                <a:spcPts val="1125"/>
              </a:spcAft>
            </a:pP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речевой деятельности</a:t>
            </a:r>
            <a:b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</p:nvPr>
        </p:nvGraphicFramePr>
        <p:xfrm>
          <a:off x="838200" y="1468192"/>
          <a:ext cx="10515600" cy="4708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Почему Сократ потребовал с молодого человека двойную плату за обучение риторике?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338064"/>
            <a:ext cx="5181600" cy="332645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К Сократу в Афины издалека приехал молодой человек, горящий желанием овладеть </a:t>
            </a:r>
            <a:r>
              <a:rPr lang="ru-RU" dirty="0" smtClean="0">
                <a:solidFill>
                  <a:srgbClr val="FF0000"/>
                </a:solidFill>
              </a:rPr>
              <a:t>искусством красноречия</a:t>
            </a:r>
            <a:r>
              <a:rPr lang="ru-RU" dirty="0" smtClean="0"/>
              <a:t>. Поговорив несколько минут, Сократ потребовал с него за обучение</a:t>
            </a:r>
            <a:r>
              <a:rPr lang="ru-RU" dirty="0" smtClean="0">
                <a:solidFill>
                  <a:srgbClr val="FF0000"/>
                </a:solidFill>
              </a:rPr>
              <a:t> риторике </a:t>
            </a:r>
            <a:r>
              <a:rPr lang="ru-RU" dirty="0" smtClean="0"/>
              <a:t>двойную плату. «Почему?» -спросил удивленный ученик.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Почему Сократ потребовал с молодого человека двойную плату за обучение риторике?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338064"/>
            <a:ext cx="5181600" cy="332645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К Сократу в Афины издалека приехал молодой человек, горящий желанием овладеть </a:t>
            </a:r>
            <a:r>
              <a:rPr lang="ru-RU" dirty="0" smtClean="0">
                <a:solidFill>
                  <a:srgbClr val="FF0000"/>
                </a:solidFill>
              </a:rPr>
              <a:t>искусством красноречия</a:t>
            </a:r>
            <a:r>
              <a:rPr lang="ru-RU" dirty="0" smtClean="0"/>
              <a:t>. Поговорив несколько минут, Сократ потребовал с него за обучение</a:t>
            </a:r>
            <a:r>
              <a:rPr lang="ru-RU" dirty="0" smtClean="0">
                <a:solidFill>
                  <a:srgbClr val="FF0000"/>
                </a:solidFill>
              </a:rPr>
              <a:t> риторике </a:t>
            </a:r>
            <a:r>
              <a:rPr lang="ru-RU" dirty="0" smtClean="0"/>
              <a:t>двойную плату. «Почему?» -спросил удивленный ученик. Я должен научить тебя не только красиво говорить, но и слушать.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Распределите характеристики </a:t>
            </a:r>
            <a:br>
              <a:rPr lang="ru-RU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хорошего и 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плохого 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слушателя </a:t>
            </a:r>
            <a:r>
              <a:rPr lang="ru-RU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таблицу</a:t>
            </a:r>
            <a:endParaRPr lang="ru-RU" b="1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</p:nvPr>
        </p:nvGraphicFramePr>
        <p:xfrm>
          <a:off x="2047739" y="2073499"/>
          <a:ext cx="8577330" cy="1739427"/>
        </p:xfrm>
        <a:graphic>
          <a:graphicData uri="http://schemas.openxmlformats.org/drawingml/2006/table">
            <a:tbl>
              <a:tblPr firstRow="1" firstCol="1" bandRow="1"/>
              <a:tblGrid>
                <a:gridCol w="4288665"/>
                <a:gridCol w="4288665"/>
              </a:tblGrid>
              <a:tr h="9916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Хороший слушатель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Плохой слушатель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b="1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</p:nvPr>
        </p:nvGraphicFramePr>
        <p:xfrm>
          <a:off x="2047739" y="2073499"/>
          <a:ext cx="8577330" cy="1739427"/>
        </p:xfrm>
        <a:graphic>
          <a:graphicData uri="http://schemas.openxmlformats.org/drawingml/2006/table">
            <a:tbl>
              <a:tblPr firstRow="1" firstCol="1" bandRow="1"/>
              <a:tblGrid>
                <a:gridCol w="4288665"/>
                <a:gridCol w="4288665"/>
              </a:tblGrid>
              <a:tr h="9916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Хороший слушатель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Плохой слушатель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1,2,4,8,11,13,14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3,5,6,7,9,10,12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977353" y="1825625"/>
            <a:ext cx="2903293" cy="4351338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512158" y="1043189"/>
            <a:ext cx="5841642" cy="5133774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Самая большая роскошь – это роскошь человеческого общения .</a:t>
            </a:r>
            <a:endParaRPr lang="ru-RU" sz="3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3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Антуан де 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Сент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Экзюпери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ф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ранцузский писатель, поэт, эссеист и профессиональный лётчик, автор повести-сказки « Маленький принц».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Составьте</a:t>
            </a:r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b="1" dirty="0" smtClean="0"/>
              <a:t>словосочетания</a:t>
            </a:r>
            <a:r>
              <a:rPr lang="ru-RU" b="1" dirty="0" smtClean="0"/>
              <a:t>, </a:t>
            </a:r>
            <a:br>
              <a:rPr lang="ru-RU" b="1" dirty="0" smtClean="0"/>
            </a:br>
            <a:r>
              <a:rPr lang="ru-RU" b="1" dirty="0" smtClean="0"/>
              <a:t>подобрав  </a:t>
            </a:r>
            <a:r>
              <a:rPr lang="ru-RU" b="1" dirty="0" smtClean="0"/>
              <a:t>глаголы к наречиям</a:t>
            </a:r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15000"/>
              </a:lnSpc>
              <a:spcAft>
                <a:spcPts val="600"/>
              </a:spcAft>
              <a:buNone/>
            </a:pPr>
            <a:r>
              <a:rPr lang="ru-RU" sz="48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48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местно                        говорить</a:t>
            </a:r>
            <a:endParaRPr lang="ru-RU" sz="4800" b="1" i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600"/>
              </a:spcAft>
              <a:buNone/>
            </a:pPr>
            <a:r>
              <a:rPr lang="ru-RU" sz="48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убедительно                 употреблять</a:t>
            </a:r>
            <a:endParaRPr lang="ru-RU" sz="4800" b="1" i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600"/>
              </a:spcAft>
              <a:buNone/>
            </a:pPr>
            <a:r>
              <a:rPr lang="ru-RU" sz="48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логично                          спорить</a:t>
            </a:r>
            <a:endParaRPr lang="ru-RU" sz="4800" b="1" i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600"/>
              </a:spcAft>
              <a:buNone/>
            </a:pPr>
            <a:r>
              <a:rPr lang="ru-RU" sz="48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эмоционально</a:t>
            </a:r>
            <a:r>
              <a:rPr lang="ru-RU" sz="48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рассуждать   </a:t>
            </a:r>
            <a:endParaRPr lang="ru-RU" sz="4800" b="1" i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600"/>
              </a:spcAft>
              <a:buNone/>
            </a:pPr>
            <a:r>
              <a:rPr lang="ru-RU" sz="48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48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ыразительно               читать</a:t>
            </a:r>
            <a:endParaRPr lang="ru-RU" sz="4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endParaRPr lang="ru-RU" sz="48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74879" y="339367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Найти ошибку в  произношении:</a:t>
            </a:r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14400" indent="-914400">
              <a:buFont typeface="+mj-lt"/>
              <a:buAutoNum type="arabicPeriod"/>
            </a:pPr>
            <a:r>
              <a:rPr lang="ru-RU" sz="4800" dirty="0"/>
              <a:t>Водопров</a:t>
            </a:r>
            <a:r>
              <a:rPr lang="ru-RU" sz="4800" b="1" dirty="0"/>
              <a:t>о</a:t>
            </a:r>
            <a:r>
              <a:rPr lang="ru-RU" sz="4800" dirty="0"/>
              <a:t>д</a:t>
            </a:r>
            <a:endParaRPr lang="ru-RU" sz="4800" dirty="0"/>
          </a:p>
          <a:p>
            <a:pPr marL="914400" indent="-914400">
              <a:buFont typeface="+mj-lt"/>
              <a:buAutoNum type="arabicPeriod"/>
            </a:pPr>
            <a:r>
              <a:rPr lang="ru-RU" sz="4800" dirty="0"/>
              <a:t>Бензопров</a:t>
            </a:r>
            <a:r>
              <a:rPr lang="ru-RU" sz="4800" b="1" dirty="0"/>
              <a:t>о</a:t>
            </a:r>
            <a:r>
              <a:rPr lang="ru-RU" sz="4800" dirty="0"/>
              <a:t>д</a:t>
            </a:r>
            <a:endParaRPr lang="ru-RU" sz="4800" dirty="0"/>
          </a:p>
          <a:p>
            <a:pPr marL="914400" indent="-914400">
              <a:buFont typeface="+mj-lt"/>
              <a:buAutoNum type="arabicPeriod"/>
            </a:pPr>
            <a:r>
              <a:rPr lang="ru-RU" sz="4800" dirty="0"/>
              <a:t>Включ</a:t>
            </a:r>
            <a:r>
              <a:rPr lang="ru-RU" sz="4800" b="1" dirty="0"/>
              <a:t>и</a:t>
            </a:r>
            <a:r>
              <a:rPr lang="ru-RU" sz="4800" dirty="0"/>
              <a:t>т</a:t>
            </a:r>
            <a:endParaRPr lang="ru-RU" sz="4800" dirty="0"/>
          </a:p>
          <a:p>
            <a:pPr marL="914400" indent="-914400">
              <a:buFont typeface="+mj-lt"/>
              <a:buAutoNum type="arabicPeriod"/>
            </a:pPr>
            <a:r>
              <a:rPr lang="ru-RU" sz="4800" dirty="0"/>
              <a:t>Влож</a:t>
            </a:r>
            <a:r>
              <a:rPr lang="ru-RU" sz="4800" b="1" dirty="0"/>
              <a:t>и</a:t>
            </a:r>
            <a:r>
              <a:rPr lang="ru-RU" sz="4800" dirty="0"/>
              <a:t>ть</a:t>
            </a:r>
            <a:endParaRPr lang="ru-RU" sz="4800" dirty="0"/>
          </a:p>
          <a:p>
            <a:pPr marL="914400" indent="-914400">
              <a:buFont typeface="+mj-lt"/>
              <a:buAutoNum type="arabicPeriod"/>
            </a:pPr>
            <a:r>
              <a:rPr lang="ru-RU" sz="4800" dirty="0"/>
              <a:t>В</a:t>
            </a:r>
            <a:r>
              <a:rPr lang="ru-RU" sz="4800" b="1" dirty="0"/>
              <a:t>о</a:t>
            </a:r>
            <a:r>
              <a:rPr lang="ru-RU" sz="4800" dirty="0"/>
              <a:t>гнутый</a:t>
            </a:r>
            <a:endParaRPr lang="ru-RU" sz="4800" dirty="0"/>
          </a:p>
          <a:p>
            <a:pPr marL="914400" indent="-914400">
              <a:buFont typeface="+mj-lt"/>
              <a:buAutoNum type="arabicPeriod"/>
            </a:pPr>
            <a:r>
              <a:rPr lang="ru-RU" sz="4800" dirty="0"/>
              <a:t>Язык</a:t>
            </a:r>
            <a:r>
              <a:rPr lang="ru-RU" sz="4800" b="1" dirty="0"/>
              <a:t>о</a:t>
            </a:r>
            <a:r>
              <a:rPr lang="ru-RU" sz="4800" dirty="0"/>
              <a:t>вая среда</a:t>
            </a:r>
            <a:endParaRPr lang="ru-RU" sz="4800" dirty="0"/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endParaRPr lang="ru-RU" sz="48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74879" y="339367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Найти ошибку в  произношении:</a:t>
            </a:r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err="1"/>
              <a:t>я</a:t>
            </a:r>
            <a:r>
              <a:rPr lang="ru-RU" sz="6000" dirty="0" err="1" smtClean="0"/>
              <a:t>зыков</a:t>
            </a:r>
            <a:r>
              <a:rPr lang="ru-RU" sz="8000" dirty="0" err="1" smtClean="0">
                <a:solidFill>
                  <a:srgbClr val="C00000"/>
                </a:solidFill>
              </a:rPr>
              <a:t>А</a:t>
            </a:r>
            <a:r>
              <a:rPr lang="ru-RU" sz="6000" dirty="0" err="1" smtClean="0"/>
              <a:t>я</a:t>
            </a:r>
            <a:r>
              <a:rPr lang="ru-RU" sz="6000" dirty="0" smtClean="0"/>
              <a:t> </a:t>
            </a:r>
            <a:r>
              <a:rPr lang="ru-RU" sz="6000" dirty="0"/>
              <a:t>среда</a:t>
            </a:r>
            <a:endParaRPr lang="ru-RU" sz="6000" dirty="0"/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endParaRPr lang="ru-RU" sz="48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74879" y="339367"/>
            <a:ext cx="10515600" cy="1325563"/>
          </a:xfrm>
        </p:spPr>
        <p:txBody>
          <a:bodyPr/>
          <a:lstStyle/>
          <a:p>
            <a:pPr algn="ctr"/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endParaRPr lang="ru-RU" sz="48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Прежде чем начать писать, я всегда задаю себе три вопроса: что я хочу написать, как написать и для чего написать (Максим Горький). </a:t>
            </a:r>
            <a:endParaRPr lang="ru-RU" sz="48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Максим Горький (1868-1936). 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70" y="803041"/>
            <a:ext cx="3215492" cy="366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обоснование своего отношения к позиции автора по сформулированной проблеме текста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</p:nvPr>
        </p:nvGraphicFramePr>
        <p:xfrm>
          <a:off x="813515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838200" y="1529411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3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 близка позиция автора. Как и К.Г. Паустовский, я считаю, что именно такие события, как первый полёт человека в космос, являют собой смену эпох в жизни человечества… На космических станциях проводятся уникальные эксперименты в области биологии, биомедицины, физики и других наук, и, следовательно, нас ожидают новые открытия, которые, возможно, станут новой вехой истории.</a:t>
            </a:r>
            <a:endParaRPr lang="ru-RU" sz="3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endParaRPr lang="ru-RU" sz="48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обоснование своего отношения к позиции автора по сформулированной проблеме текста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</p:nvPr>
        </p:nvGraphicFramePr>
        <p:xfrm>
          <a:off x="813515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Прежде чем начать писать, я всегда задаю себе три вопроса: что я хочу написать, как написать и для чего написать (Максим Горький). </a:t>
            </a:r>
            <a:endParaRPr lang="ru-RU" sz="48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Максим Горький (1868-1936). 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70" y="803041"/>
            <a:ext cx="3215492" cy="366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1600" b="1" dirty="0" smtClean="0"/>
            </a:br>
            <a:br>
              <a:rPr lang="ru-RU" sz="1600" b="1" dirty="0"/>
            </a:br>
            <a:br>
              <a:rPr lang="ru-RU" sz="1600" b="1" dirty="0" smtClean="0"/>
            </a:br>
            <a:br>
              <a:rPr lang="ru-RU" sz="1600" b="1" dirty="0"/>
            </a:br>
            <a:br>
              <a:rPr lang="ru-RU" sz="1600" b="1" dirty="0" smtClean="0"/>
            </a:br>
            <a:br>
              <a:rPr lang="ru-RU" sz="1600" b="1" dirty="0"/>
            </a:br>
            <a:r>
              <a:rPr lang="ru-RU" sz="2200" b="1" dirty="0" smtClean="0">
                <a:solidFill>
                  <a:srgbClr val="C00000"/>
                </a:solidFill>
              </a:rPr>
              <a:t>от</a:t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Федерального </a:t>
            </a:r>
            <a:r>
              <a:rPr lang="ru-RU" sz="2200" b="1" dirty="0">
                <a:solidFill>
                  <a:srgbClr val="C00000"/>
                </a:solidFill>
              </a:rPr>
              <a:t>Института </a:t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Педагогических Измерений</a:t>
            </a:r>
            <a:br>
              <a:rPr lang="ru-RU" dirty="0"/>
            </a:b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8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4800" dirty="0"/>
              <a:t>Изучить все способы выражения согласия или несогласия  с позицией </a:t>
            </a:r>
            <a:r>
              <a:rPr lang="ru-RU" sz="4800" dirty="0" smtClean="0"/>
              <a:t>автора, записать кратко  на листок </a:t>
            </a:r>
            <a:r>
              <a:rPr lang="ru-RU" sz="4800" dirty="0"/>
              <a:t> </a:t>
            </a:r>
            <a:r>
              <a:rPr lang="ru-RU" sz="4800" dirty="0" smtClean="0"/>
              <a:t>в   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 « Папку для подготовки к ЕГЭ».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 Материал </a:t>
            </a:r>
            <a:r>
              <a:rPr lang="ru-RU" sz="4800" dirty="0"/>
              <a:t>в сообществе «РУСЛИТ»  или по ссылке</a:t>
            </a:r>
            <a:r>
              <a:rPr lang="ru-RU" sz="4800" dirty="0" smtClean="0"/>
              <a:t>: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https</a:t>
            </a:r>
            <a:r>
              <a:rPr lang="ru-RU" sz="4800" dirty="0"/>
              <a:t>://prosochinenieege.ru/struktura-sochineniya/kak-napisat-svoyo-otnoshenie-k-pozitsii-avtora</a:t>
            </a:r>
            <a:endParaRPr lang="ru-RU" sz="4800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879" y="1996225"/>
            <a:ext cx="2975769" cy="321971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410240" cy="154868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Что такое общение?</a:t>
            </a:r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Общение – это</a:t>
            </a:r>
            <a:endParaRPr lang="ru-RU" sz="4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совместная   …. деятельность.</a:t>
            </a:r>
            <a:endParaRPr lang="ru-RU" sz="4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Какая?</a:t>
            </a:r>
            <a:endParaRPr lang="ru-RU" sz="48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Подведем итоги..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Речевая деятельность - это..</a:t>
            </a:r>
            <a:endParaRPr lang="ru-RU" sz="48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5544" y="2095500"/>
            <a:ext cx="4762500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665163" y="2283116"/>
            <a:ext cx="5157787" cy="3418871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ТВОРЧЕСКИХ ВАМ УСПЕХОВ!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48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" name="Объект 21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822950" y="1681163"/>
            <a:ext cx="5183188" cy="3012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Что такое общение?</a:t>
            </a:r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Общение – это</a:t>
            </a:r>
            <a:endParaRPr lang="ru-RU" sz="4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совместная  </a:t>
            </a:r>
            <a:r>
              <a:rPr lang="ru-RU" sz="4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речевая</a:t>
            </a: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деятельность.</a:t>
            </a:r>
            <a:endParaRPr lang="ru-RU" sz="4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Какая?</a:t>
            </a:r>
            <a:endParaRPr lang="ru-RU" sz="48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Что такое общение?</a:t>
            </a:r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Общение – это</a:t>
            </a:r>
            <a:endParaRPr lang="ru-RU" sz="4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совместная  </a:t>
            </a:r>
            <a:r>
              <a:rPr lang="ru-RU" sz="4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речевая</a:t>
            </a: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деятельность.</a:t>
            </a:r>
            <a:endParaRPr lang="ru-RU" sz="4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Какая?</a:t>
            </a:r>
            <a:endParaRPr lang="ru-RU" sz="4800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Подберите синонимы к слову «совместный».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endParaRPr lang="ru-RU" sz="48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Что такое общение?</a:t>
            </a:r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Общение – это</a:t>
            </a:r>
            <a:endParaRPr lang="ru-RU" sz="4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strike="sngStrike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совместная </a:t>
            </a: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речевая деятельность</a:t>
            </a:r>
            <a:r>
              <a:rPr lang="ru-RU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endParaRPr lang="ru-RU" sz="48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71977"/>
            <a:ext cx="9144000" cy="3406932"/>
          </a:xfrm>
          <a:blipFill>
            <a:blip r:embed="rId1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Речевая деятельность..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412081"/>
            <a:ext cx="9144000" cy="2926724"/>
          </a:xfrm>
        </p:spPr>
        <p:txBody>
          <a:bodyPr/>
          <a:lstStyle/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59889"/>
          </a:xfrm>
        </p:spPr>
        <p:txBody>
          <a:bodyPr>
            <a:normAutofit/>
          </a:bodyPr>
          <a:lstStyle/>
          <a:p>
            <a:pPr algn="ctr"/>
            <a:br>
              <a:rPr lang="ru-RU" sz="2800" b="1" dirty="0" smtClean="0"/>
            </a:br>
            <a:r>
              <a:rPr lang="ru-RU" sz="2800" b="1" dirty="0" smtClean="0"/>
              <a:t>Укажите варианты ответов, в которых во всех словах одного ряда  пропущена одна и та же буква. Запишите номера ответов, приготовьтесь объяснить.</a:t>
            </a:r>
            <a:endParaRPr lang="ru-RU" sz="2800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838200" y="2498501"/>
            <a:ext cx="10515600" cy="36784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1.колл…</a:t>
            </a:r>
            <a:r>
              <a:rPr lang="ru-RU" b="1" i="1" dirty="0" err="1" smtClean="0"/>
              <a:t>ктивный</a:t>
            </a:r>
            <a:r>
              <a:rPr lang="ru-RU" b="1" i="1" dirty="0"/>
              <a:t>, </a:t>
            </a:r>
            <a:r>
              <a:rPr lang="ru-RU" b="1" i="1" dirty="0" err="1"/>
              <a:t>колл</a:t>
            </a:r>
            <a:r>
              <a:rPr lang="ru-RU" b="1" i="1" dirty="0"/>
              <a:t>…</a:t>
            </a:r>
            <a:r>
              <a:rPr lang="ru-RU" b="1" i="1" dirty="0" err="1"/>
              <a:t>гиальный</a:t>
            </a:r>
            <a:r>
              <a:rPr lang="ru-RU" b="1" i="1" dirty="0" smtClean="0"/>
              <a:t>, </a:t>
            </a:r>
            <a:r>
              <a:rPr lang="ru-RU" b="1" i="1" dirty="0" err="1" smtClean="0"/>
              <a:t>соед</a:t>
            </a:r>
            <a:r>
              <a:rPr lang="ru-RU" b="1" i="1" dirty="0" smtClean="0"/>
              <a:t>…</a:t>
            </a:r>
            <a:r>
              <a:rPr lang="ru-RU" b="1" i="1" dirty="0" err="1" smtClean="0"/>
              <a:t>нённый</a:t>
            </a:r>
            <a:endParaRPr lang="ru-RU" b="1" dirty="0"/>
          </a:p>
          <a:p>
            <a:pPr marL="0" indent="0">
              <a:buNone/>
            </a:pPr>
            <a:r>
              <a:rPr lang="ru-RU" b="1" i="1" dirty="0"/>
              <a:t>2.сол…</a:t>
            </a:r>
            <a:r>
              <a:rPr lang="ru-RU" b="1" i="1" dirty="0" err="1"/>
              <a:t>дарный</a:t>
            </a:r>
            <a:r>
              <a:rPr lang="ru-RU" b="1" i="1" dirty="0"/>
              <a:t>, </a:t>
            </a:r>
            <a:r>
              <a:rPr lang="ru-RU" b="1" i="1" dirty="0" err="1" smtClean="0"/>
              <a:t>совм</a:t>
            </a:r>
            <a:r>
              <a:rPr lang="ru-RU" b="1" i="1" dirty="0" smtClean="0"/>
              <a:t>…</a:t>
            </a:r>
            <a:r>
              <a:rPr lang="ru-RU" b="1" i="1" dirty="0" err="1" smtClean="0"/>
              <a:t>стимый</a:t>
            </a:r>
            <a:r>
              <a:rPr lang="ru-RU" b="1" i="1" dirty="0" smtClean="0"/>
              <a:t>, </a:t>
            </a:r>
            <a:r>
              <a:rPr lang="ru-RU" b="1" i="1" dirty="0" err="1"/>
              <a:t>ун</a:t>
            </a:r>
            <a:r>
              <a:rPr lang="ru-RU" b="1" i="1" dirty="0"/>
              <a:t>…тарный</a:t>
            </a:r>
            <a:endParaRPr lang="ru-RU" b="1" dirty="0"/>
          </a:p>
          <a:p>
            <a:pPr marL="0" indent="0">
              <a:buNone/>
            </a:pPr>
            <a:r>
              <a:rPr lang="ru-RU" b="1" i="1" dirty="0"/>
              <a:t>3.спл…</a:t>
            </a:r>
            <a:r>
              <a:rPr lang="ru-RU" b="1" i="1" dirty="0" err="1"/>
              <a:t>чённый</a:t>
            </a:r>
            <a:r>
              <a:rPr lang="ru-RU" b="1" i="1" dirty="0" smtClean="0"/>
              <a:t>, к…</a:t>
            </a:r>
            <a:r>
              <a:rPr lang="ru-RU" b="1" i="1" dirty="0" err="1" smtClean="0"/>
              <a:t>мпанейский</a:t>
            </a:r>
            <a:r>
              <a:rPr lang="ru-RU" b="1" i="1" dirty="0"/>
              <a:t>, к…</a:t>
            </a:r>
            <a:r>
              <a:rPr lang="ru-RU" b="1" i="1" dirty="0" err="1"/>
              <a:t>ммуникабельный</a:t>
            </a:r>
            <a:endParaRPr lang="ru-RU" b="1" dirty="0"/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endParaRPr lang="ru-RU" sz="48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59889"/>
          </a:xfrm>
        </p:spPr>
        <p:txBody>
          <a:bodyPr>
            <a:normAutofit/>
          </a:bodyPr>
          <a:lstStyle/>
          <a:p>
            <a:pPr algn="ctr"/>
            <a:br>
              <a:rPr lang="ru-RU" sz="2800" b="1" dirty="0" smtClean="0"/>
            </a:br>
            <a:r>
              <a:rPr lang="ru-RU" sz="2800" b="1" dirty="0" smtClean="0"/>
              <a:t>Укажите варианты ответов, в которых во всех словах одного ряда  пропущена одна и та же буква. Запишите номера ответов, приготовьтесь объяснить.</a:t>
            </a:r>
            <a:endParaRPr lang="ru-RU" sz="2800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838200" y="2498501"/>
            <a:ext cx="10515600" cy="36784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1.колл</a:t>
            </a:r>
            <a:r>
              <a:rPr lang="ru-RU" b="1" i="1" dirty="0" smtClean="0">
                <a:solidFill>
                  <a:srgbClr val="FF0000"/>
                </a:solidFill>
              </a:rPr>
              <a:t>е</a:t>
            </a:r>
            <a:r>
              <a:rPr lang="ru-RU" b="1" i="1" dirty="0" smtClean="0"/>
              <a:t>ктивный</a:t>
            </a:r>
            <a:r>
              <a:rPr lang="ru-RU" b="1" i="1" dirty="0"/>
              <a:t>, </a:t>
            </a:r>
            <a:r>
              <a:rPr lang="ru-RU" b="1" i="1" dirty="0" smtClean="0"/>
              <a:t>колл</a:t>
            </a:r>
            <a:r>
              <a:rPr lang="ru-RU" b="1" i="1" dirty="0" smtClean="0">
                <a:solidFill>
                  <a:srgbClr val="FF0000"/>
                </a:solidFill>
              </a:rPr>
              <a:t>е</a:t>
            </a:r>
            <a:r>
              <a:rPr lang="ru-RU" b="1" i="1" dirty="0" smtClean="0"/>
              <a:t>гиальный, соед</a:t>
            </a:r>
            <a:r>
              <a:rPr lang="ru-RU" b="1" i="1" dirty="0">
                <a:solidFill>
                  <a:srgbClr val="FF0000"/>
                </a:solidFill>
              </a:rPr>
              <a:t>и</a:t>
            </a:r>
            <a:r>
              <a:rPr lang="ru-RU" b="1" i="1" dirty="0" smtClean="0"/>
              <a:t>нённый</a:t>
            </a:r>
            <a:endParaRPr lang="ru-RU" b="1" dirty="0"/>
          </a:p>
          <a:p>
            <a:pPr marL="0" indent="0">
              <a:buNone/>
            </a:pPr>
            <a:r>
              <a:rPr lang="ru-RU" b="1" i="1" dirty="0" smtClean="0"/>
              <a:t>2.сол</a:t>
            </a:r>
            <a:r>
              <a:rPr lang="ru-RU" b="1" i="1" dirty="0" smtClean="0">
                <a:solidFill>
                  <a:srgbClr val="FF0000"/>
                </a:solidFill>
              </a:rPr>
              <a:t>и</a:t>
            </a:r>
            <a:r>
              <a:rPr lang="ru-RU" b="1" i="1" dirty="0" smtClean="0"/>
              <a:t>дарный</a:t>
            </a:r>
            <a:r>
              <a:rPr lang="ru-RU" b="1" i="1" dirty="0"/>
              <a:t>, </a:t>
            </a:r>
            <a:r>
              <a:rPr lang="ru-RU" b="1" i="1" dirty="0" smtClean="0"/>
              <a:t>совм</a:t>
            </a:r>
            <a:r>
              <a:rPr lang="ru-RU" b="1" i="1" dirty="0" smtClean="0">
                <a:solidFill>
                  <a:srgbClr val="FF0000"/>
                </a:solidFill>
              </a:rPr>
              <a:t>е</a:t>
            </a:r>
            <a:r>
              <a:rPr lang="ru-RU" b="1" i="1" dirty="0" smtClean="0"/>
              <a:t>стим</a:t>
            </a:r>
            <a:r>
              <a:rPr lang="ru-RU" b="1" i="1" dirty="0" smtClean="0"/>
              <a:t>ый</a:t>
            </a:r>
            <a:r>
              <a:rPr lang="ru-RU" b="1" i="1" dirty="0"/>
              <a:t>, </a:t>
            </a:r>
            <a:r>
              <a:rPr lang="ru-RU" b="1" i="1" dirty="0" smtClean="0"/>
              <a:t>ун</a:t>
            </a:r>
            <a:r>
              <a:rPr lang="ru-RU" b="1" i="1" dirty="0" smtClean="0">
                <a:solidFill>
                  <a:srgbClr val="FF0000"/>
                </a:solidFill>
              </a:rPr>
              <a:t>и</a:t>
            </a:r>
            <a:r>
              <a:rPr lang="ru-RU" b="1" i="1" dirty="0" smtClean="0"/>
              <a:t>тарный</a:t>
            </a:r>
            <a:endParaRPr lang="ru-RU" b="1" dirty="0"/>
          </a:p>
          <a:p>
            <a:pPr marL="0" indent="0">
              <a:buNone/>
            </a:pPr>
            <a:r>
              <a:rPr lang="ru-RU" b="1" i="1" dirty="0" smtClean="0"/>
              <a:t>3.спл</a:t>
            </a:r>
            <a:r>
              <a:rPr lang="ru-RU" b="1" i="1" dirty="0" smtClean="0">
                <a:solidFill>
                  <a:srgbClr val="FF0000"/>
                </a:solidFill>
              </a:rPr>
              <a:t>о</a:t>
            </a:r>
            <a:r>
              <a:rPr lang="ru-RU" b="1" i="1" dirty="0" smtClean="0"/>
              <a:t>чённый, к</a:t>
            </a:r>
            <a:r>
              <a:rPr lang="ru-RU" b="1" i="1" dirty="0" smtClean="0">
                <a:solidFill>
                  <a:srgbClr val="FF0000"/>
                </a:solidFill>
              </a:rPr>
              <a:t>о</a:t>
            </a:r>
            <a:r>
              <a:rPr lang="ru-RU" b="1" i="1" dirty="0" smtClean="0"/>
              <a:t>мпанейский</a:t>
            </a:r>
            <a:r>
              <a:rPr lang="ru-RU" b="1" i="1" dirty="0"/>
              <a:t>, </a:t>
            </a:r>
            <a:r>
              <a:rPr lang="ru-RU" b="1" i="1" dirty="0" smtClean="0"/>
              <a:t>к</a:t>
            </a:r>
            <a:r>
              <a:rPr lang="ru-RU" b="1" i="1" dirty="0" smtClean="0">
                <a:solidFill>
                  <a:srgbClr val="FF0000"/>
                </a:solidFill>
              </a:rPr>
              <a:t>о</a:t>
            </a:r>
            <a:r>
              <a:rPr lang="ru-RU" b="1" i="1" dirty="0" smtClean="0"/>
              <a:t>ммуникабельный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                                                                                          </a:t>
            </a:r>
            <a:r>
              <a:rPr lang="ru-RU" b="1" i="1" dirty="0" smtClean="0"/>
              <a:t>3                     </a:t>
            </a:r>
            <a:endParaRPr lang="ru-RU" b="1" dirty="0"/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endParaRPr lang="ru-RU" sz="48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4310</Words>
  <Application>WPS Presentation</Application>
  <PresentationFormat>Широкоэкранный</PresentationFormat>
  <Paragraphs>154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0" baseType="lpstr">
      <vt:lpstr>Arial</vt:lpstr>
      <vt:lpstr>SimSun</vt:lpstr>
      <vt:lpstr>Wingdings</vt:lpstr>
      <vt:lpstr>Times New Roman</vt:lpstr>
      <vt:lpstr>Calibri</vt:lpstr>
      <vt:lpstr>Calibri Light</vt:lpstr>
      <vt:lpstr>Microsoft YaHei</vt:lpstr>
      <vt:lpstr>Arial Unicode MS</vt:lpstr>
      <vt:lpstr>Тема Office</vt:lpstr>
      <vt:lpstr>PowerPoint 演示文稿</vt:lpstr>
      <vt:lpstr>PowerPoint 演示文稿</vt:lpstr>
      <vt:lpstr>Что такое общение?</vt:lpstr>
      <vt:lpstr>Что такое общение?</vt:lpstr>
      <vt:lpstr>Что такое общение?</vt:lpstr>
      <vt:lpstr>Что такое общение?</vt:lpstr>
      <vt:lpstr>Речевая деятельность..</vt:lpstr>
      <vt:lpstr> Укажите варианты ответов, в которых во всех словах одного ряда  пропущена одна и та же буква. Запишите номера ответов, приготовьтесь объяснить.</vt:lpstr>
      <vt:lpstr> Укажите варианты ответов, в которых во всех словах одного ряда  пропущена одна и та же буква. Запишите номера ответов, приготовьтесь объяснить.</vt:lpstr>
      <vt:lpstr>Верно-неверно? +           -</vt:lpstr>
      <vt:lpstr>Верно-неверно? +           -</vt:lpstr>
      <vt:lpstr>Компоненты  РЕЧЕВОЙ деятельности: </vt:lpstr>
      <vt:lpstr>Речевая деятельность. Виды речевой деятельности.</vt:lpstr>
      <vt:lpstr> Виды речевой деятельности </vt:lpstr>
      <vt:lpstr> Виды речевой деятельности </vt:lpstr>
      <vt:lpstr>Почему Сократ потребовал с молодого человека двойную плату за обучение риторике?</vt:lpstr>
      <vt:lpstr>Почему Сократ потребовал с молодого человека двойную плату за обучение риторике?</vt:lpstr>
      <vt:lpstr>Распределите характеристики  хорошего и плохого слушателя в таблицу</vt:lpstr>
      <vt:lpstr>PowerPoint 演示文稿</vt:lpstr>
      <vt:lpstr>Составьте  словосочетания,  подобрав  глаголы к наречиям</vt:lpstr>
      <vt:lpstr>Найти ошибку в  произношении:</vt:lpstr>
      <vt:lpstr>Найти ошибку в  произношении:</vt:lpstr>
      <vt:lpstr>PowerPoint 演示文稿</vt:lpstr>
      <vt:lpstr>PowerPoint 演示文稿</vt:lpstr>
      <vt:lpstr>             обоснование своего отношения к позиции автора по сформулированной проблеме текста </vt:lpstr>
      <vt:lpstr>PowerPoint 演示文稿</vt:lpstr>
      <vt:lpstr>             обоснование своего отношения к позиции автора по сформулированной проблеме текста </vt:lpstr>
      <vt:lpstr>PowerPoint 演示文稿</vt:lpstr>
      <vt:lpstr>      от Федерального Института  Педагогических Измерений </vt:lpstr>
      <vt:lpstr>Подведем итоги..</vt:lpstr>
      <vt:lpstr>PowerPoint 演示文稿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Bu Helkan</dc:creator>
  <cp:lastModifiedBy>Елена Бычкова</cp:lastModifiedBy>
  <cp:revision>33</cp:revision>
  <dcterms:created xsi:type="dcterms:W3CDTF">2022-10-15T10:59:00Z</dcterms:created>
  <dcterms:modified xsi:type="dcterms:W3CDTF">2025-01-03T09:09:45Z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4FA97B28A93E4113A2E78865551A7A21_13</vt:lpwstr>
  </property>
  <property fmtid="{D5CDD505-2E9C-101B-9397-08002B2CF9AE}" pid="3" name="KSOProductBuildVer">
    <vt:lpwstr>1049-12.2.0.19307</vt:lpwstr>
  </property>
</Properties>
</file>