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9" r:id="rId6"/>
    <p:sldId id="270" r:id="rId7"/>
    <p:sldId id="261" r:id="rId8"/>
    <p:sldId id="262" r:id="rId9"/>
    <p:sldId id="263" r:id="rId10"/>
    <p:sldId id="264" r:id="rId11"/>
    <p:sldId id="271" r:id="rId12"/>
    <p:sldId id="265" r:id="rId13"/>
    <p:sldId id="268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B71A2-ED82-47EA-A10A-B0A405A9C9A6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40518-48C2-4EB9-9686-1E8D9A4D2D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40518-48C2-4EB9-9686-1E8D9A4D2D51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66338A2-3C51-4879-A0E8-048DA1567723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1920A57-5A65-45C7-9018-8E5AAF6036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amond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главие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103711" cy="6077783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шкой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4231" r="2549" b="756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100d/0001bdbc-da5044d9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929454" y="4143380"/>
            <a:ext cx="714380" cy="9286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00892" y="4143380"/>
            <a:ext cx="614271" cy="92333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 мышкой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b="430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ытащили репку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9001156" cy="6715148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нец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садил дед репку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0"/>
            <a:ext cx="8572528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пка выросл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9001156" cy="6857999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дед танет репку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2692" t="8633" r="3087" b="7506"/>
          <a:stretch>
            <a:fillRect/>
          </a:stretch>
        </p:blipFill>
        <p:spPr>
          <a:xfrm>
            <a:off x="0" y="0"/>
            <a:ext cx="9144000" cy="6715148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62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дед танет репку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2692" t="8633" r="3087" b="7506"/>
          <a:stretch>
            <a:fillRect/>
          </a:stretch>
        </p:blipFill>
        <p:spPr>
          <a:xfrm>
            <a:off x="0" y="0"/>
            <a:ext cx="9144000" cy="6715148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абка и дедк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2865" b="1228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 внучкой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3639" r="3389" b="5398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 жучкой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851" t="4801" r="3035" b="4598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34</TotalTime>
  <Words>2</Words>
  <Application>Microsoft Office PowerPoint</Application>
  <PresentationFormat>Экран (4:3)</PresentationFormat>
  <Paragraphs>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2014-10-03T16:13:39Z</dcterms:created>
  <dcterms:modified xsi:type="dcterms:W3CDTF">2020-02-02T15:28:00Z</dcterms:modified>
</cp:coreProperties>
</file>