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66" r:id="rId4"/>
    <p:sldId id="283" r:id="rId5"/>
    <p:sldId id="285" r:id="rId6"/>
    <p:sldId id="284" r:id="rId7"/>
    <p:sldId id="269" r:id="rId8"/>
    <p:sldId id="287" r:id="rId9"/>
    <p:sldId id="286" r:id="rId10"/>
    <p:sldId id="288" r:id="rId11"/>
    <p:sldId id="290" r:id="rId12"/>
    <p:sldId id="291" r:id="rId13"/>
    <p:sldId id="289" r:id="rId14"/>
    <p:sldId id="29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>
      <p:cViewPr varScale="1">
        <p:scale>
          <a:sx n="112" d="100"/>
          <a:sy n="112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B8F40-0D4C-4E0A-B0A5-0B81E63A46F7}" type="datetimeFigureOut">
              <a:rPr lang="ru-RU" smtClean="0"/>
              <a:pPr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E9A62-0BE0-4066-9367-B71E027A5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5486" y="0"/>
            <a:ext cx="9372600" cy="70294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1700808"/>
            <a:ext cx="734481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Comic Sans MS" panose="030F0702030302020204" pitchFamily="66" charset="0"/>
              </a:rPr>
              <a:t>Итоговое родительское собрание в I младшей </a:t>
            </a:r>
            <a:r>
              <a:rPr lang="ru-RU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группе</a:t>
            </a:r>
          </a:p>
          <a:p>
            <a:pPr algn="ctr"/>
            <a:endParaRPr lang="ru-RU" sz="3600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600" b="1" dirty="0" smtClean="0">
                <a:solidFill>
                  <a:srgbClr val="6600CC"/>
                </a:solidFill>
                <a:latin typeface="Comic Sans MS" panose="030F0702030302020204" pitchFamily="66" charset="0"/>
              </a:rPr>
              <a:t>«</a:t>
            </a:r>
            <a:r>
              <a:rPr lang="ru-RU" sz="3600" b="1" dirty="0">
                <a:solidFill>
                  <a:srgbClr val="6600CC"/>
                </a:solidFill>
                <a:latin typeface="Comic Sans MS" panose="030F0702030302020204" pitchFamily="66" charset="0"/>
              </a:rPr>
              <a:t>Чему мы научились за год. Успехи нашей группы».</a:t>
            </a:r>
          </a:p>
          <a:p>
            <a:endParaRPr lang="ru-RU" sz="32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51" y="3981974"/>
            <a:ext cx="3212174" cy="2409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581" y="216972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68177"/>
            <a:ext cx="224771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531" y="23025"/>
            <a:ext cx="2736304" cy="3648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349" y="2539835"/>
            <a:ext cx="253828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71429"/>
            <a:ext cx="2736303" cy="2431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260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17" y="274638"/>
            <a:ext cx="2304488" cy="3072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3503" y="1686883"/>
            <a:ext cx="3517377" cy="253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9626" y="3573016"/>
            <a:ext cx="2200847" cy="2926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3571" y="512854"/>
            <a:ext cx="2164312" cy="2882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305" y="3573016"/>
            <a:ext cx="2286198" cy="3048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4" t="1642" r="28117" b="6424"/>
          <a:stretch/>
        </p:blipFill>
        <p:spPr>
          <a:xfrm>
            <a:off x="3258038" y="4338512"/>
            <a:ext cx="2620713" cy="2223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063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816673"/>
            <a:ext cx="3610744" cy="4808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3622" y="1692276"/>
            <a:ext cx="3901778" cy="2926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984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34" y="145814"/>
            <a:ext cx="4290182" cy="3217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820" y="1692276"/>
            <a:ext cx="3678807" cy="4905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95061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164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2204864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00CC"/>
                </a:solidFill>
                <a:latin typeface="Comic Sans MS" panose="030F0702030302020204" pitchFamily="66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solidFill>
                <a:srgbClr val="6600CC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61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36096" y="404664"/>
            <a:ext cx="29852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6600CC"/>
                </a:solidFill>
                <a:latin typeface="Comic Sans MS" panose="030F0702030302020204" pitchFamily="66" charset="0"/>
              </a:rPr>
              <a:t>«Мы расскажем вам о том, как мы в садике своем очень весело живем!»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694062"/>
            <a:ext cx="6408712" cy="471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96" y="237361"/>
            <a:ext cx="2393729" cy="3191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887" y="206858"/>
            <a:ext cx="2470612" cy="3294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4" y="3733289"/>
            <a:ext cx="3158620" cy="2368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89" y="1692275"/>
            <a:ext cx="2315015" cy="3086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04233"/>
            <a:ext cx="3334227" cy="2500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7532" y="0"/>
            <a:ext cx="9411532" cy="7058649"/>
          </a:xfrm>
          <a:prstGeom prst="rect">
            <a:avLst/>
          </a:prstGeom>
          <a:noFill/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66511" y="1410032"/>
            <a:ext cx="3398351" cy="2458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3353" y="0"/>
            <a:ext cx="2504724" cy="2883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676" y="3428533"/>
            <a:ext cx="2625819" cy="3501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532" y="3868898"/>
            <a:ext cx="3918987" cy="293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376" y="1610711"/>
            <a:ext cx="2726733" cy="3635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437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901" y="305831"/>
            <a:ext cx="2404571" cy="3213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5" y="1772816"/>
            <a:ext cx="2733768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786" y="1493420"/>
            <a:ext cx="2903370" cy="3871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902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  <p:pic>
        <p:nvPicPr>
          <p:cNvPr id="4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33" y="188640"/>
            <a:ext cx="2715766" cy="36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398" y="4003944"/>
            <a:ext cx="2031690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5940"/>
            <a:ext cx="2774198" cy="3698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966" y="3994162"/>
            <a:ext cx="3717156" cy="2787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18" y="274638"/>
            <a:ext cx="1851670" cy="246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96" y="3501008"/>
            <a:ext cx="205222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026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277" y="73076"/>
            <a:ext cx="3154297" cy="2365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6" y="1704109"/>
            <a:ext cx="2974009" cy="2230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588" y="2708920"/>
            <a:ext cx="5004048" cy="37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3" y="4188314"/>
            <a:ext cx="3164191" cy="2373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634" y="19021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83" y="4583306"/>
            <a:ext cx="1720286" cy="2293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314" y="2568353"/>
            <a:ext cx="2931790" cy="3909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8" y="361025"/>
            <a:ext cx="3131840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72" y="2711901"/>
            <a:ext cx="2654108" cy="1990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691" y="334367"/>
            <a:ext cx="2756627" cy="2067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52" y="4537716"/>
            <a:ext cx="2756627" cy="2067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590" y="2465852"/>
            <a:ext cx="2552159" cy="1914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465" y="116632"/>
            <a:ext cx="1907737" cy="2285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055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солныш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42210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784" y="2462611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60" y="165400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94070"/>
            <a:ext cx="2858097" cy="2143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9000"/>
            <a:ext cx="3283481" cy="2462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829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38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Денис</cp:lastModifiedBy>
  <cp:revision>77</cp:revision>
  <dcterms:created xsi:type="dcterms:W3CDTF">2017-11-02T05:10:29Z</dcterms:created>
  <dcterms:modified xsi:type="dcterms:W3CDTF">2021-04-23T03:57:55Z</dcterms:modified>
</cp:coreProperties>
</file>