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3;&#1086;&#1074;&#1072;&#1103;%20&#1087;&#1072;&#1087;&#1082;&#1072;\&#1047;&#1072;&#1087;&#1080;&#1089;&#1100;%202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2857520"/>
          </a:xfrm>
        </p:spPr>
        <p:txBody>
          <a:bodyPr>
            <a:normAutofit/>
          </a:bodyPr>
          <a:lstStyle/>
          <a:p>
            <a:r>
              <a:rPr lang="ru-RU" dirty="0" smtClean="0"/>
              <a:t>Тема «Инструменты орудия труда»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429132"/>
            <a:ext cx="4357718" cy="164307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Презентацию выполнила: </a:t>
            </a:r>
            <a:r>
              <a:rPr lang="ru-RU" dirty="0" err="1" smtClean="0"/>
              <a:t>Ахмедгалиева</a:t>
            </a:r>
            <a:r>
              <a:rPr lang="ru-RU" dirty="0" smtClean="0"/>
              <a:t> В.В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</a:t>
            </a:r>
            <a:r>
              <a:rPr lang="ru-RU" dirty="0" smtClean="0"/>
              <a:t>ля детей 7 лет</a:t>
            </a:r>
          </a:p>
          <a:p>
            <a:r>
              <a:rPr lang="ru-RU" dirty="0" smtClean="0"/>
              <a:t> с ОНР 3-4 уровня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«Кому это нужно?»</a:t>
            </a:r>
            <a:endParaRPr lang="ru-RU" dirty="0"/>
          </a:p>
        </p:txBody>
      </p:sp>
      <p:sp>
        <p:nvSpPr>
          <p:cNvPr id="5122" name="AutoShape 2" descr="ÐÐ°ÑÑÐ¸Ð½ÐºÐ¸ Ð¿Ð¾ Ð·Ð°Ð¿ÑÐ¾ÑÑ ÐºÐ°ÑÑÐ¸Ð½ÐºÐ° ÑÐ´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 descr="C:\Users\Валентина\Desktop\картинки презентация\16919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2857520" cy="2143140"/>
          </a:xfrm>
          <a:prstGeom prst="rect">
            <a:avLst/>
          </a:prstGeom>
          <a:noFill/>
        </p:spPr>
      </p:pic>
      <p:pic>
        <p:nvPicPr>
          <p:cNvPr id="5124" name="Picture 4" descr="C:\Users\Валентина\Desktop\картинки презентация\question-mark-1829459_960_7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857365"/>
            <a:ext cx="2286015" cy="2428892"/>
          </a:xfrm>
          <a:prstGeom prst="rect">
            <a:avLst/>
          </a:prstGeom>
          <a:noFill/>
        </p:spPr>
      </p:pic>
      <p:pic>
        <p:nvPicPr>
          <p:cNvPr id="5125" name="Picture 5" descr="C:\Users\Валентина\Desktop\картинки презентация\depositphotos_45867081-stock-photo-fisherman-with-fishing-po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714356"/>
            <a:ext cx="2890835" cy="1927223"/>
          </a:xfrm>
          <a:prstGeom prst="rect">
            <a:avLst/>
          </a:prstGeom>
          <a:noFill/>
        </p:spPr>
      </p:pic>
      <p:pic>
        <p:nvPicPr>
          <p:cNvPr id="5126" name="Picture 6" descr="C:\Users\Валентина\Desktop\картинки презентация\Без названия (1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090" y="3462251"/>
            <a:ext cx="2842712" cy="2842712"/>
          </a:xfrm>
          <a:prstGeom prst="rect">
            <a:avLst/>
          </a:prstGeom>
          <a:noFill/>
        </p:spPr>
      </p:pic>
      <p:pic>
        <p:nvPicPr>
          <p:cNvPr id="5127" name="Picture 7" descr="C:\Users\Валентина\Desktop\картинки презентация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3143248"/>
            <a:ext cx="2500330" cy="33380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7" name="Picture 1" descr="C:\Users\Валентина\Desktop\картинки презентация\Без названия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357554" cy="2234299"/>
          </a:xfrm>
          <a:prstGeom prst="rect">
            <a:avLst/>
          </a:prstGeom>
          <a:noFill/>
        </p:spPr>
      </p:pic>
      <p:pic>
        <p:nvPicPr>
          <p:cNvPr id="4098" name="Picture 2" descr="C:\Users\Валентина\Desktop\картинки презентация\question-mark-1829459_960_7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500306"/>
            <a:ext cx="2739250" cy="2071702"/>
          </a:xfrm>
          <a:prstGeom prst="rect">
            <a:avLst/>
          </a:prstGeom>
          <a:noFill/>
        </p:spPr>
      </p:pic>
      <p:pic>
        <p:nvPicPr>
          <p:cNvPr id="4099" name="Picture 3" descr="C:\Users\Валентина\Desktop\картинки презентация\680x374_1_2ae33ae4353b5c9b9f837197d9091c16@690x380_0xc0a8392b_1701397595150462963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5637" y="285728"/>
            <a:ext cx="3638363" cy="2000264"/>
          </a:xfrm>
          <a:prstGeom prst="rect">
            <a:avLst/>
          </a:prstGeom>
          <a:noFill/>
        </p:spPr>
      </p:pic>
      <p:pic>
        <p:nvPicPr>
          <p:cNvPr id="4100" name="Picture 4" descr="C:\Users\Валентина\Desktop\картинки презентация\no-translate-detected_318-572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14728"/>
            <a:ext cx="3143272" cy="3143272"/>
          </a:xfrm>
          <a:prstGeom prst="rect">
            <a:avLst/>
          </a:prstGeom>
          <a:noFill/>
        </p:spPr>
      </p:pic>
      <p:pic>
        <p:nvPicPr>
          <p:cNvPr id="4101" name="Picture 5" descr="C:\Users\Валентина\Desktop\картинки презентация\d28d8361e6dc9e8aa0a8d9d4451b49b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9798" y="4000504"/>
            <a:ext cx="3874202" cy="26432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Валентина\Desktop\картинки презентация\Без названия (2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3434826" cy="2643206"/>
          </a:xfrm>
          <a:prstGeom prst="rect">
            <a:avLst/>
          </a:prstGeom>
          <a:noFill/>
        </p:spPr>
      </p:pic>
      <p:pic>
        <p:nvPicPr>
          <p:cNvPr id="5" name="Picture 2" descr="C:\Users\Валентина\Desktop\картинки презентация\question-mark-1829459_960_7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857364"/>
            <a:ext cx="2739250" cy="2071702"/>
          </a:xfrm>
          <a:prstGeom prst="rect">
            <a:avLst/>
          </a:prstGeom>
          <a:noFill/>
        </p:spPr>
      </p:pic>
      <p:pic>
        <p:nvPicPr>
          <p:cNvPr id="24579" name="Picture 3" descr="C:\Users\Валентина\Desktop\картинки презентация\Без названия (1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85728"/>
            <a:ext cx="2819406" cy="3353177"/>
          </a:xfrm>
          <a:prstGeom prst="rect">
            <a:avLst/>
          </a:prstGeom>
          <a:noFill/>
        </p:spPr>
      </p:pic>
      <p:pic>
        <p:nvPicPr>
          <p:cNvPr id="24580" name="Picture 4" descr="C:\Users\Валентина\Desktop\картинки презентация\Без названия (1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0504"/>
            <a:ext cx="3875512" cy="2500330"/>
          </a:xfrm>
          <a:prstGeom prst="rect">
            <a:avLst/>
          </a:prstGeom>
          <a:noFill/>
        </p:spPr>
      </p:pic>
      <p:pic>
        <p:nvPicPr>
          <p:cNvPr id="24581" name="Picture 5" descr="C:\Users\Валентина\Desktop\картинки презентация\Без названия (1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4000504"/>
            <a:ext cx="4058674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Autofit/>
          </a:bodyPr>
          <a:lstStyle/>
          <a:p>
            <a:r>
              <a:rPr lang="ru-RU" sz="8800" dirty="0" smtClean="0"/>
              <a:t>Расскажи и повтори</a:t>
            </a:r>
            <a:endParaRPr lang="ru-RU" sz="8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3" name="Picture 3" descr="C:\Users\Валентина\Desktop\картинки презентация\Log-Holder-for-Hand-Sawing-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14356"/>
            <a:ext cx="4572000" cy="2571750"/>
          </a:xfrm>
          <a:prstGeom prst="rect">
            <a:avLst/>
          </a:prstGeom>
          <a:noFill/>
        </p:spPr>
      </p:pic>
      <p:pic>
        <p:nvPicPr>
          <p:cNvPr id="4" name="Запись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21429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user\Desktop\Новая папка\00797560014290258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3178" y="1285860"/>
            <a:ext cx="4160213" cy="3143272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4a67da3ab0bb6753bd8f422d0636e7a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64984" y="2928934"/>
            <a:ext cx="3364272" cy="39290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967335"/>
            <a:ext cx="85170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439850"/>
          </a:xfrm>
        </p:spPr>
        <p:txBody>
          <a:bodyPr>
            <a:normAutofit/>
          </a:bodyPr>
          <a:lstStyle/>
          <a:p>
            <a:r>
              <a:rPr lang="ru-RU" dirty="0" smtClean="0"/>
              <a:t>Игра «Четвертый лишний»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28670"/>
            <a:ext cx="878684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Молоток, горшок, ножницы, рубанок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Топор, берёза, дуб, клён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Скрипка, балалайка, отвёртка, барабан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/>
          </a:p>
        </p:txBody>
      </p:sp>
      <p:pic>
        <p:nvPicPr>
          <p:cNvPr id="1027" name="Picture 3" descr="C:\Users\Валентина\Desktop\картинки презентация\11375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000372"/>
            <a:ext cx="1714512" cy="1714512"/>
          </a:xfrm>
          <a:prstGeom prst="rect">
            <a:avLst/>
          </a:prstGeom>
          <a:noFill/>
        </p:spPr>
      </p:pic>
      <p:pic>
        <p:nvPicPr>
          <p:cNvPr id="1028" name="Picture 4" descr="C:\Users\Валентина\Desktop\картинки презентация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236737"/>
            <a:ext cx="1643074" cy="1621263"/>
          </a:xfrm>
          <a:prstGeom prst="rect">
            <a:avLst/>
          </a:prstGeom>
          <a:noFill/>
        </p:spPr>
      </p:pic>
      <p:pic>
        <p:nvPicPr>
          <p:cNvPr id="1029" name="Picture 5" descr="C:\Users\Валентина\Desktop\картинки презентация\Без названия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736"/>
            <a:ext cx="1705722" cy="16097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«Это верно или нет?»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214422"/>
            <a:ext cx="8715436" cy="5089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Молоток забивают гвоздём.</a:t>
            </a:r>
          </a:p>
          <a:p>
            <a:r>
              <a:rPr lang="ru-RU" sz="3600" dirty="0" smtClean="0"/>
              <a:t> Гвоздь забивают молотком.</a:t>
            </a:r>
          </a:p>
          <a:p>
            <a:r>
              <a:rPr lang="ru-RU" sz="3600" dirty="0" smtClean="0"/>
              <a:t> Иголку вдевают в нитку (А как правильно?). </a:t>
            </a:r>
          </a:p>
          <a:p>
            <a:r>
              <a:rPr lang="ru-RU" sz="3600" dirty="0" smtClean="0"/>
              <a:t>Ткань режут ножницами. </a:t>
            </a:r>
          </a:p>
          <a:p>
            <a:r>
              <a:rPr lang="ru-RU" sz="3600" dirty="0" smtClean="0"/>
              <a:t>Топором рубят дрова. </a:t>
            </a:r>
          </a:p>
          <a:p>
            <a:r>
              <a:rPr lang="ru-RU" sz="3600" dirty="0" smtClean="0"/>
              <a:t>Пилу пилят доской (А как правильно?). Картошкой копают лопату (А как правильно?).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«Чем»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357298"/>
            <a:ext cx="86439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Чем вяжут варежки, носки?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Чем вышивают узоры на ткани? </a:t>
            </a:r>
            <a:endParaRPr lang="ru-RU" sz="2800" dirty="0"/>
          </a:p>
        </p:txBody>
      </p:sp>
      <p:pic>
        <p:nvPicPr>
          <p:cNvPr id="2050" name="Picture 2" descr="C:\Users\Валентина\Desktop\картинки презентация\Без назван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785926"/>
            <a:ext cx="3000396" cy="2247400"/>
          </a:xfrm>
          <a:prstGeom prst="rect">
            <a:avLst/>
          </a:prstGeom>
          <a:noFill/>
        </p:spPr>
      </p:pic>
      <p:pic>
        <p:nvPicPr>
          <p:cNvPr id="2051" name="Picture 3" descr="C:\Users\Валентина\Desktop\картинки презентация\Без названия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1785925"/>
            <a:ext cx="3000397" cy="2238757"/>
          </a:xfrm>
          <a:prstGeom prst="rect">
            <a:avLst/>
          </a:prstGeom>
          <a:noFill/>
        </p:spPr>
      </p:pic>
      <p:pic>
        <p:nvPicPr>
          <p:cNvPr id="2052" name="Picture 4" descr="C:\Users\Валентина\Desktop\картинки презентация\embroider_stitch_0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500570"/>
            <a:ext cx="3714776" cy="19675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8429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Чем делают прививки? </a:t>
            </a:r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Чем накачивают шины у машины? </a:t>
            </a:r>
          </a:p>
          <a:p>
            <a:r>
              <a:rPr lang="ru-RU" sz="3600" dirty="0" smtClean="0"/>
              <a:t> </a:t>
            </a:r>
          </a:p>
          <a:p>
            <a:endParaRPr lang="ru-RU" sz="3600" dirty="0"/>
          </a:p>
        </p:txBody>
      </p:sp>
      <p:pic>
        <p:nvPicPr>
          <p:cNvPr id="3074" name="Picture 2" descr="C:\Users\Валентина\Desktop\картинки презентация\syringe_PNG123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571480"/>
            <a:ext cx="2764615" cy="2603456"/>
          </a:xfrm>
          <a:prstGeom prst="rect">
            <a:avLst/>
          </a:prstGeom>
          <a:noFill/>
        </p:spPr>
      </p:pic>
      <p:pic>
        <p:nvPicPr>
          <p:cNvPr id="3075" name="Picture 3" descr="C:\Users\Валентина\Desktop\картинки презентация\Без названия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00504"/>
            <a:ext cx="2786082" cy="2798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0"/>
            <a:ext cx="850115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Чем люди окучивают картошку? 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Чем дворники подметают улицы? 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Чем мы подметает дома полы? </a:t>
            </a:r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/>
          </a:p>
        </p:txBody>
      </p:sp>
      <p:pic>
        <p:nvPicPr>
          <p:cNvPr id="4101" name="Picture 5" descr="C:\Users\Валентина\Desktop\картинки презентация\1476591101_tyap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5524515" cy="1866905"/>
          </a:xfrm>
          <a:prstGeom prst="rect">
            <a:avLst/>
          </a:prstGeom>
          <a:noFill/>
        </p:spPr>
      </p:pic>
      <p:pic>
        <p:nvPicPr>
          <p:cNvPr id="4102" name="Picture 6" descr="C:\Users\Валентина\Desktop\картинки презентация\Без названия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1500198" cy="1500198"/>
          </a:xfrm>
          <a:prstGeom prst="rect">
            <a:avLst/>
          </a:prstGeom>
          <a:noFill/>
        </p:spPr>
      </p:pic>
      <p:pic>
        <p:nvPicPr>
          <p:cNvPr id="4103" name="Picture 7" descr="C:\Users\Валентина\Desktop\картинки презентация\Без названия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929197"/>
            <a:ext cx="4857784" cy="19376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428604"/>
            <a:ext cx="82153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/>
              <a:t>Игра «Богатые слова» (подбор слова-омонима):</a:t>
            </a:r>
          </a:p>
          <a:p>
            <a:pPr lvl="0" algn="ctr"/>
            <a:r>
              <a:rPr lang="ru-RU" sz="3200" dirty="0" smtClean="0"/>
              <a:t>Это инструмент для срезания травы и одновременно это причёска у девочки. Что это? </a:t>
            </a:r>
          </a:p>
          <a:p>
            <a:pPr lvl="0"/>
            <a:endParaRPr lang="ru-RU" sz="3200" dirty="0" smtClean="0"/>
          </a:p>
          <a:p>
            <a:pPr lvl="0"/>
            <a:endParaRPr lang="ru-RU" sz="3200" dirty="0" smtClean="0"/>
          </a:p>
          <a:p>
            <a:pPr lvl="0"/>
            <a:endParaRPr lang="ru-RU" sz="3200" dirty="0" smtClean="0"/>
          </a:p>
        </p:txBody>
      </p:sp>
      <p:pic>
        <p:nvPicPr>
          <p:cNvPr id="1026" name="Picture 2" descr="C:\Users\Валентина\Desktop\картинки презентация\kak-plesti-obemnie-ko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31" y="2863911"/>
            <a:ext cx="2777185" cy="3786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Валентина\Desktop\картинки презентация\Без названия (2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86058"/>
            <a:ext cx="3071834" cy="3859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Это инструмент для шитья и одновременно это колючка у ежа, а ещё это лист хвойного дерева. Что это?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Валентина\Desktop\картинки презентация\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928934"/>
            <a:ext cx="3126172" cy="1743078"/>
          </a:xfrm>
          <a:prstGeom prst="rect">
            <a:avLst/>
          </a:prstGeom>
          <a:noFill/>
        </p:spPr>
      </p:pic>
      <p:pic>
        <p:nvPicPr>
          <p:cNvPr id="2051" name="Picture 3" descr="C:\Users\Валентина\Desktop\картинки презентация\zachem-ezhu-igolki-animal-reader.ru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9839"/>
            <a:ext cx="3024214" cy="2268161"/>
          </a:xfrm>
          <a:prstGeom prst="rect">
            <a:avLst/>
          </a:prstGeom>
          <a:noFill/>
        </p:spPr>
      </p:pic>
      <p:pic>
        <p:nvPicPr>
          <p:cNvPr id="2052" name="Picture 4" descr="C:\Users\Валентина\Desktop\картинки презентация\Без названия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967548"/>
            <a:ext cx="4553674" cy="28904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 инструмент для завинчивания гаек и одновременно это часть замка, а ещё это родник. Что это? </a:t>
            </a:r>
            <a:endParaRPr lang="ru-RU" dirty="0"/>
          </a:p>
        </p:txBody>
      </p:sp>
      <p:pic>
        <p:nvPicPr>
          <p:cNvPr id="3074" name="Picture 2" descr="C:\Users\Валентина\Desktop\картинки презентация\500-700-k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3000364" cy="3000364"/>
          </a:xfrm>
          <a:prstGeom prst="rect">
            <a:avLst/>
          </a:prstGeom>
          <a:noFill/>
        </p:spPr>
      </p:pic>
      <p:pic>
        <p:nvPicPr>
          <p:cNvPr id="3075" name="Picture 3" descr="C:\Users\Валентина\Desktop\картинки презентация\Без названия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8032" y="2357430"/>
            <a:ext cx="3011290" cy="4500570"/>
          </a:xfrm>
          <a:prstGeom prst="rect">
            <a:avLst/>
          </a:prstGeom>
          <a:noFill/>
        </p:spPr>
      </p:pic>
      <p:pic>
        <p:nvPicPr>
          <p:cNvPr id="3076" name="Picture 4" descr="C:\Users\Валентина\Desktop\картинки презентация\ключ-гайки-13131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2556" y="2428868"/>
            <a:ext cx="3191444" cy="28257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160</TotalTime>
  <Words>218</Words>
  <Application>Microsoft Office PowerPoint</Application>
  <PresentationFormat>Экран (4:3)</PresentationFormat>
  <Paragraphs>59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Тема «Инструменты орудия труда»</vt:lpstr>
      <vt:lpstr>Игра «Четвертый лишний» </vt:lpstr>
      <vt:lpstr>Игра «Это верно или нет?»</vt:lpstr>
      <vt:lpstr>Игра «Чем»</vt:lpstr>
      <vt:lpstr>Слайд 5</vt:lpstr>
      <vt:lpstr>Слайд 6</vt:lpstr>
      <vt:lpstr>Слайд 7</vt:lpstr>
      <vt:lpstr>Это инструмент для шитья и одновременно это колючка у ежа, а ещё это лист хвойного дерева. Что это?  </vt:lpstr>
      <vt:lpstr>Это инструмент для завинчивания гаек и одновременно это часть замка, а ещё это родник. Что это? </vt:lpstr>
      <vt:lpstr>Игра «Кому это нужно?»</vt:lpstr>
      <vt:lpstr>Слайд 11</vt:lpstr>
      <vt:lpstr>Слайд 12</vt:lpstr>
      <vt:lpstr>Расскажи и повтори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МПГУ филиал в г. Новосибирске</dc:title>
  <dc:creator>Анна</dc:creator>
  <cp:lastModifiedBy>user</cp:lastModifiedBy>
  <cp:revision>8</cp:revision>
  <dcterms:created xsi:type="dcterms:W3CDTF">2013-12-18T12:08:52Z</dcterms:created>
  <dcterms:modified xsi:type="dcterms:W3CDTF">2019-01-11T07:48:58Z</dcterms:modified>
</cp:coreProperties>
</file>