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  <p:sldMasterId id="2147483780" r:id="rId6"/>
    <p:sldMasterId id="2147483792" r:id="rId7"/>
    <p:sldMasterId id="2147483804" r:id="rId8"/>
  </p:sldMasterIdLst>
  <p:sldIdLst>
    <p:sldId id="298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9" r:id="rId50"/>
    <p:sldId id="300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55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18546-6640-433A-9D3A-8A38F305A3B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A2F8E-AB93-4105-8C3B-2A348DEAAB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79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2FD1B-38E5-4BF7-8FC5-7457D1AA48F0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66DA-10C2-4E37-8CE7-A7DA52B046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5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0AE86-2B7C-41C3-A2AC-389940F7EE5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D78A5-A31D-4030-9495-79C6818DE3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567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49BCB-6E55-4C25-BF9E-CC1188622C60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16812-4F67-4AD1-A600-192CC37E88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052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D1D6-A037-4B34-A7D9-E41B6D86A32E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0E98-0C77-4A49-A1CE-581DA9EBF0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43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A242-F66B-4ABA-8D2B-6F3E08F2C87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7D644-33DE-45C7-AE9A-1B1B8ABF68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633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F066E-8022-4599-92D9-B847E035B46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41DDB-3578-4EBC-99F3-5D8E5DBD28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502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22475-9D39-4F11-9694-59A81B20B6D4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755EF-2A9C-466E-B53E-0464DF3FF6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005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29B85-C906-426F-8477-D66025266128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B66B2-3092-428C-98C4-9F330E3CDF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642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992F7-B160-4FA9-B91D-6F20C7EEEE2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4EE68-1BB3-44B3-90B5-7CFA0CF8FD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068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EB893-CE88-4F05-931A-1B57EC66726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5D46E-745E-4CC6-972B-5C73416351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3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3A66E-9DC6-44BA-A77C-B802DD332C93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5084B-EB1B-463A-85DF-78D9576674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363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A711B-3460-4DBF-B0E6-997FBC43633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D5ED3-CBF2-4D24-8057-2F858B5350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36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815B9-7D47-40A2-85AD-2B6C54C605A6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D3B6D-AF95-4C9D-B55F-BA5B4482DA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089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BA712-BC02-4355-AA23-3C6D70E942B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637C-63B9-45A4-A38E-6D710D1D20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9951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14F9C-63C5-41D2-A674-1D4B09EB2C72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88B1A-E9CA-4407-94A7-79EFCBE1DB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193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C9B5-F4B3-4563-B4A7-D501C39614B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DBEC7-B366-4684-9C68-8D96827E03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319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79624-3498-45CB-A58B-00110E252E4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3906E-72BF-4059-A21B-411D6B0C20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249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0B2CE-FFC9-4B7E-9399-F286E4DB39BE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C34CC-30A8-4EF3-BBE9-2F93FDA62F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9022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515F6-78BA-4456-9D15-D6AB1F727FA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53D18-8437-440F-A465-E960CACC38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609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B5509-7BD6-4B3B-85D8-8D1C1329F1D8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00D8F-44F0-489D-BF9F-977D68B75F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638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887D5-D39E-4064-9D2C-1B9835EC8A5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50763-20D9-4883-A552-5AB76A077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399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5391F-2F00-4EA2-A84B-02CE093D73A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77D64-01E7-4FBA-9805-1A99B27D3C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458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80218-A5A0-4601-A88D-274BBDA8183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1D122-38B5-4136-B49A-1A4D01B70A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4950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C5ACB-F3D2-4245-83FD-D5F31BC0F5F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52EBF-4E99-455D-9FA3-87A536493A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7271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3830-BC89-4EA0-BDED-764A60B781F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31A5D-E05C-4D36-AD3A-3D76910D91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21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19BD6-D36F-49D7-BF99-18F386CFEB6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19BA6-08F3-4074-8056-FAD9963FB1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970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9C7B7-8FCB-4685-AA51-4E64BB779214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F0ED1-4F11-4928-AED7-12BA7727C3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157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898BF-C109-4FF0-B139-2F7C4590C45E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55166-0C11-4CB2-A3B3-3A6FA2775D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88238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FAA82-8ECE-4C73-A748-85A07C09278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E54AE-6435-4F95-827D-8B0409890E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591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ED5F1-847D-46D7-8632-E6503956BA6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51389-E8D3-4ECD-85E4-1CF3C58223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8914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CD42E-2CC5-4E84-8CC2-A146E0FB92B2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7D4C-2F63-4AC7-A70F-CDD87073AA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4258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AD827-7B8C-4615-AC5F-3CB32F08416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93B2B-ECAE-4214-866D-F946FD692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78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B1B14-08DE-42FF-84F3-45962C428F8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F3441-545B-4BAE-91A8-AD9E47AB3D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654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60AC5-9644-4ECA-88FA-1D8CFB52C5B6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E9E54-DBB5-4184-A0A6-4E05059398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9293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6CE19-2D5A-4AB3-B5A8-E374C485A0F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00D2-A471-44A8-BB1E-A2D6431516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7514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F4F6B-55B2-463D-ADCA-852AD004734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8F0E-ECF0-4D75-B337-AE845CAB2D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9231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1B567-90C4-4A10-A08F-C11FF5DB6C5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82881-4ADD-4377-A909-DF2ABB3127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8450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F299-ECBD-4D0F-8B23-538444EEE70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25FC6-4C5A-436A-BF74-C259DB4BC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336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A453F-76AA-48DA-9DCA-1DDA4C969643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E0A43-2E23-4590-8C5F-E60E2A7E2E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3014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6B636-3860-458B-92ED-B04D3598735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D91DC-1721-481A-897D-660CD6D7D1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9882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1ECC8-952A-40B7-A2AF-4637FA1D277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8D4DA-348C-4748-AC3F-EE8D302723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81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41A53-60CB-432F-B86D-E33307240DD3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07F2C-94E5-4E2F-BEE5-36379C3B62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50699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6B849-8D76-490F-AEB3-5BB19880821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C348D-F61D-41E7-B220-69D95D2A64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238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A3097-990E-45B3-8974-C6453E10BC2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2641E-EB1A-45B0-9B50-FD900CBDD3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1610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A386C-4DF3-491C-AFA4-C994CCEA659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7DB5-3DFB-46EE-ADAF-F4C5184B00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3432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8F96-0EC0-47A9-A8FC-0C4A09A8179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98EFE-D1BC-4E12-AB40-4002159A43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4644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76A26-DB81-4C86-9D59-E958EE612DA6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1F00C-7BCD-4565-8652-DB938E92DA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6485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44D7-6F05-42AC-A157-21D259359728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D9AA6-0C6B-4A83-BE93-9FCE713692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6255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400B3-542A-43E6-A9F5-77CE664BC2F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66781-0219-45B7-87FC-7A95F51029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5088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BC9A7-00B9-44FA-9630-B3571F66F46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FAEF-9277-44C6-B6E3-E12F2D5F73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681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C44F-85D5-402F-AAF7-B2DB0CEF0C6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22E38-C578-4FE2-B5F8-86B166840F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766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846FA-58C3-4C8C-9317-B7F87CB20D67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E23E-570E-4BCB-91AA-7E1C571385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7586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5040-ECBB-4E13-8661-EE0DE103E74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27B22-7532-481B-92AF-2B854BFC3B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16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F91E5-1A38-4FF9-A5DB-51DDCB1D3E8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0428-638A-4CE5-9D8B-A28F35FB10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24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D5375-3D88-409E-B46B-DBFCBFAFFDD4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E7143-ED42-48E4-83F8-C420E56919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0446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6E2AA-5FE8-4156-99E9-56A50F59819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F1634-0073-45E3-9F54-0BE05203E8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763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1FEC-680A-4919-9EA5-DFA0DEA09403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258E-80CB-473F-93C1-ADC26C1AFB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85994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994BC-0BD6-46B7-BAA6-3E8F87DD2FA6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F7351-5956-48B7-976D-B12DFBC64A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21151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441B8-9AC4-4C7C-A194-ED0EABCD559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7083D-0631-4CE4-95D7-71F36FD2E6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5928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1051F-671D-474C-9372-0B289180DA7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7FDDF-059D-45ED-9B62-961F751696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5454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E133-9EC4-4D2D-BD67-E16A1B26D4C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D0579-0CFD-4F52-AC15-FDA7E5864B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1139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5D9D-7745-44B6-AF98-DAF0E2C5E40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11A39-0706-422B-AC6D-BBBD8667EA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0535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F3C8F-07A9-44BA-8DCC-9A174C289FD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3034-D33D-4341-9FCE-C4CCF938AC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997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11897-B64B-44A8-A7FD-ABA78509C0C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D17D9-6F48-4FFD-9184-D9BE08BB3A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6808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C884C-693D-48AF-89F8-1CA19D09C882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FDD8D-231F-4649-B158-782AD14924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3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1E1E5-CCC4-4D49-B7AF-93AC7F8EA32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44C04-5534-4116-853B-DDCDDB3FD8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8152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0D23-3ED0-478D-843B-346A5EFD74C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1274-0AD7-4FF3-867A-7B0834D398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6712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776B8-7CF1-4A0B-A994-E76F7F58C36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7CFF0-16C2-44E5-B4B5-34EEE38936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8648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222A-35CA-4DC1-9200-D5783A8B0538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FEA5-A54F-443F-9FCD-F0E3BFA752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272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5DDB8-ADE2-4967-9E9E-385551944A8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6BE3E-9EE9-49DE-A4EB-BD2ED18399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7158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7AD13-FC96-4686-ABA4-BA1C1AA8516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F8388-C37F-4185-8F64-08C8EE74EC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433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2A0B0-0210-4805-B53F-C13025EA5A7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FDC08-D4D4-4189-859F-0245F0FE86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0765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95F08-71EE-4929-BBD3-EBEB9622DCF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3738B-F2D1-461E-8EC5-5A943C8111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1831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8F7CA-F0EF-40FD-A393-325FE74A9C1D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8003-9FD1-46C0-8998-0C1491CA67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0952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9E7E4-E843-43DE-8D26-0625C2C1473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1F2FE-C2EC-489E-BD0C-425B3213AC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3703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52A5-D6FF-45BC-92F0-9F6EB5D4BB10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87536-41ED-478D-81C1-9105EDAFF8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227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17A1-F48B-4D72-AD29-BC84F61C84D5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ECDED-A682-403B-8227-CDAA63E0A0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5039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5E6C2-6B2F-4589-B78A-F0D5FB35EFE4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18E5A-7335-416E-B77F-1808DC779C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792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007DA-2ED5-4655-B035-16106706073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4E58C-C75C-4875-BA42-501B9F73D8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8828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87339-0E29-4070-8346-6E0446C524D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C490-ED71-4749-B93E-6688C00E84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38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F0919-099E-4A14-B158-09A86DACCD6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CC0D5-90D9-49F9-9B81-76EB3B3318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04560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7F99F-7BA7-4F27-97F8-372D1D69452C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E7D74-C996-4A15-8CD3-3904755999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027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E318C-93BE-4071-96E3-D3FD19DE000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CDC6A-DF74-4844-894B-9932E3DCA5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22215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8C14A-2316-41AD-8C77-DC2DD04C4320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A01F9-6A66-4CC3-94F7-AE1BE90DF8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6433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A4349-D2E8-425F-A591-36418ED2271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DF85B-FDEA-43D6-AE65-1F242B0B4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7577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3218C-4F3B-4E2B-B949-2BC16DC53D1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1D747-1D1E-4A95-BC6D-69C1D3E1E1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07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58473-D9F9-4923-A46B-CCB2F405BB91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0CCE1-5F84-4E71-9F1A-DFF25BF37E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3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B3E961D-82D7-4263-947B-BF124AE90606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B7A4695E-791B-42DA-9E26-7342660D8B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2" r:id="rId1"/>
    <p:sldLayoutId id="2147483984" r:id="rId2"/>
    <p:sldLayoutId id="2147484033" r:id="rId3"/>
    <p:sldLayoutId id="2147483985" r:id="rId4"/>
    <p:sldLayoutId id="2147484034" r:id="rId5"/>
    <p:sldLayoutId id="2147483986" r:id="rId6"/>
    <p:sldLayoutId id="2147483987" r:id="rId7"/>
    <p:sldLayoutId id="2147484035" r:id="rId8"/>
    <p:sldLayoutId id="2147484036" r:id="rId9"/>
    <p:sldLayoutId id="2147483988" r:id="rId10"/>
    <p:sldLayoutId id="214748398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6A0E9C4F-5993-4899-8E06-F033C54012CB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E865EADC-C74F-49F6-9BD9-E14673E09F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7" r:id="rId1"/>
    <p:sldLayoutId id="2147483990" r:id="rId2"/>
    <p:sldLayoutId id="2147484038" r:id="rId3"/>
    <p:sldLayoutId id="2147483991" r:id="rId4"/>
    <p:sldLayoutId id="2147484039" r:id="rId5"/>
    <p:sldLayoutId id="2147483992" r:id="rId6"/>
    <p:sldLayoutId id="2147483993" r:id="rId7"/>
    <p:sldLayoutId id="2147484040" r:id="rId8"/>
    <p:sldLayoutId id="2147484041" r:id="rId9"/>
    <p:sldLayoutId id="2147483994" r:id="rId10"/>
    <p:sldLayoutId id="21474839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DB6C0F23-7281-47C8-B78A-30F3E4316678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76E47954-2C73-461B-ABF5-C25A0E3720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2" r:id="rId1"/>
    <p:sldLayoutId id="2147483996" r:id="rId2"/>
    <p:sldLayoutId id="2147484043" r:id="rId3"/>
    <p:sldLayoutId id="2147483997" r:id="rId4"/>
    <p:sldLayoutId id="2147484044" r:id="rId5"/>
    <p:sldLayoutId id="2147483998" r:id="rId6"/>
    <p:sldLayoutId id="2147483999" r:id="rId7"/>
    <p:sldLayoutId id="2147484045" r:id="rId8"/>
    <p:sldLayoutId id="2147484046" r:id="rId9"/>
    <p:sldLayoutId id="2147484000" r:id="rId10"/>
    <p:sldLayoutId id="21474840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F9052592-FAF2-472D-AAAF-061147278889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AC9170EA-5354-43A6-BB51-737CEE7F04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7" r:id="rId1"/>
    <p:sldLayoutId id="2147484002" r:id="rId2"/>
    <p:sldLayoutId id="2147484048" r:id="rId3"/>
    <p:sldLayoutId id="2147484003" r:id="rId4"/>
    <p:sldLayoutId id="2147484049" r:id="rId5"/>
    <p:sldLayoutId id="2147484004" r:id="rId6"/>
    <p:sldLayoutId id="2147484005" r:id="rId7"/>
    <p:sldLayoutId id="2147484050" r:id="rId8"/>
    <p:sldLayoutId id="2147484051" r:id="rId9"/>
    <p:sldLayoutId id="2147484006" r:id="rId10"/>
    <p:sldLayoutId id="21474840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55D765B-2997-4C41-98F0-9D4B77119F5E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7E899940-D595-4D6A-8638-47FE2CC15D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2" r:id="rId1"/>
    <p:sldLayoutId id="2147484008" r:id="rId2"/>
    <p:sldLayoutId id="2147484053" r:id="rId3"/>
    <p:sldLayoutId id="2147484009" r:id="rId4"/>
    <p:sldLayoutId id="2147484054" r:id="rId5"/>
    <p:sldLayoutId id="2147484010" r:id="rId6"/>
    <p:sldLayoutId id="2147484011" r:id="rId7"/>
    <p:sldLayoutId id="2147484055" r:id="rId8"/>
    <p:sldLayoutId id="2147484056" r:id="rId9"/>
    <p:sldLayoutId id="2147484012" r:id="rId10"/>
    <p:sldLayoutId id="21474840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D64056F-EFF3-410E-901B-B5117C803072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D888B367-1E06-4655-A0D8-06D74401B4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7" r:id="rId1"/>
    <p:sldLayoutId id="2147484014" r:id="rId2"/>
    <p:sldLayoutId id="2147484058" r:id="rId3"/>
    <p:sldLayoutId id="2147484015" r:id="rId4"/>
    <p:sldLayoutId id="2147484059" r:id="rId5"/>
    <p:sldLayoutId id="2147484016" r:id="rId6"/>
    <p:sldLayoutId id="2147484017" r:id="rId7"/>
    <p:sldLayoutId id="2147484060" r:id="rId8"/>
    <p:sldLayoutId id="2147484061" r:id="rId9"/>
    <p:sldLayoutId id="2147484018" r:id="rId10"/>
    <p:sldLayoutId id="21474840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C44F21E1-3B27-4D13-9752-CB0838BE6F4A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827634B-2067-45E2-99B5-77E5E1915F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2" r:id="rId1"/>
    <p:sldLayoutId id="2147484020" r:id="rId2"/>
    <p:sldLayoutId id="2147484063" r:id="rId3"/>
    <p:sldLayoutId id="2147484021" r:id="rId4"/>
    <p:sldLayoutId id="2147484064" r:id="rId5"/>
    <p:sldLayoutId id="2147484022" r:id="rId6"/>
    <p:sldLayoutId id="2147484023" r:id="rId7"/>
    <p:sldLayoutId id="2147484065" r:id="rId8"/>
    <p:sldLayoutId id="2147484066" r:id="rId9"/>
    <p:sldLayoutId id="2147484024" r:id="rId10"/>
    <p:sldLayoutId id="21474840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B61718EF-0336-4627-BCD7-73EA6179009F}" type="datetimeFigureOut">
              <a:rPr lang="ru-RU"/>
              <a:pPr>
                <a:defRPr/>
              </a:pPr>
              <a:t>07.04.2021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alpha val="60000"/>
                  </a:prst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CAD72EE9-0259-420B-8F56-44CBBD5135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7" r:id="rId1"/>
    <p:sldLayoutId id="2147484026" r:id="rId2"/>
    <p:sldLayoutId id="2147484068" r:id="rId3"/>
    <p:sldLayoutId id="2147484027" r:id="rId4"/>
    <p:sldLayoutId id="2147484069" r:id="rId5"/>
    <p:sldLayoutId id="2147484028" r:id="rId6"/>
    <p:sldLayoutId id="2147484029" r:id="rId7"/>
    <p:sldLayoutId id="2147484070" r:id="rId8"/>
    <p:sldLayoutId id="2147484071" r:id="rId9"/>
    <p:sldLayoutId id="2147484030" r:id="rId10"/>
    <p:sldLayoutId id="21474840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pn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slide" Target="slide4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audio" Target="file:///C:\&#1052;&#1077;&#1090;&#1086;&#1076;&#1080;&#1095;&#1077;&#1089;&#1082;&#1072;&#1103;%20&#1088;&#1072;&#1073;&#1086;&#1090;&#1072;\2020-2021\&#1042;&#1085;&#1077;&#1082;&#1083;&#1072;&#1089;&#1089;&#1085;&#1086;&#1077;%20&#1084;&#1077;&#1088;&#1086;&#1087;&#1088;&#1080;&#1103;&#1090;&#1080;&#1077;\&#1052;&#1086;&#1103;\barabannaya-drob-pri-vyitaskivanii-breloka-5592.mp3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image" Target="../media/image3.png"/><Relationship Id="rId5" Type="http://schemas.openxmlformats.org/officeDocument/2006/relationships/slide" Target="slide4.xml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2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47775"/>
            <a:ext cx="4148138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трелка вниз 25"/>
          <p:cNvSpPr/>
          <p:nvPr/>
        </p:nvSpPr>
        <p:spPr>
          <a:xfrm>
            <a:off x="1892300" y="-47625"/>
            <a:ext cx="579438" cy="10080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138238" y="5713413"/>
            <a:ext cx="2087562" cy="5032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старт</a:t>
            </a:r>
          </a:p>
        </p:txBody>
      </p:sp>
      <p:sp>
        <p:nvSpPr>
          <p:cNvPr id="30" name="Скругленный прямоугольник 29">
            <a:hlinkClick r:id="rId4" action="ppaction://hlinksldjump"/>
          </p:cNvPr>
          <p:cNvSpPr/>
          <p:nvPr/>
        </p:nvSpPr>
        <p:spPr>
          <a:xfrm>
            <a:off x="4716463" y="881063"/>
            <a:ext cx="792162" cy="6492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5" name="Скругленный прямоугольник 44">
            <a:hlinkClick r:id="rId5" action="ppaction://hlinksldjump"/>
          </p:cNvPr>
          <p:cNvSpPr/>
          <p:nvPr/>
        </p:nvSpPr>
        <p:spPr>
          <a:xfrm>
            <a:off x="5700713" y="881063"/>
            <a:ext cx="792162" cy="6492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6" name="Скругленный прямоугольник 45">
            <a:hlinkClick r:id="rId6" action="ppaction://hlinksldjump"/>
          </p:cNvPr>
          <p:cNvSpPr/>
          <p:nvPr/>
        </p:nvSpPr>
        <p:spPr>
          <a:xfrm>
            <a:off x="6684963" y="881063"/>
            <a:ext cx="790575" cy="6492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7" name="Скругленный прямоугольник 46">
            <a:hlinkClick r:id="rId7" action="ppaction://hlinksldjump"/>
          </p:cNvPr>
          <p:cNvSpPr/>
          <p:nvPr/>
        </p:nvSpPr>
        <p:spPr>
          <a:xfrm>
            <a:off x="7667625" y="881063"/>
            <a:ext cx="792163" cy="6492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0" name="Скругленный прямоугольник 59">
            <a:hlinkClick r:id="rId8" action="ppaction://hlinksldjump"/>
          </p:cNvPr>
          <p:cNvSpPr/>
          <p:nvPr/>
        </p:nvSpPr>
        <p:spPr>
          <a:xfrm>
            <a:off x="4716463" y="1787525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1" name="Скругленный прямоугольник 60">
            <a:hlinkClick r:id="rId9" action="ppaction://hlinksldjump"/>
          </p:cNvPr>
          <p:cNvSpPr/>
          <p:nvPr/>
        </p:nvSpPr>
        <p:spPr>
          <a:xfrm>
            <a:off x="5699125" y="1787525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2" name="Скругленный прямоугольник 61">
            <a:hlinkClick r:id="rId10" action="ppaction://hlinksldjump"/>
          </p:cNvPr>
          <p:cNvSpPr/>
          <p:nvPr/>
        </p:nvSpPr>
        <p:spPr>
          <a:xfrm>
            <a:off x="6683375" y="1787525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3" name="Скругленный прямоугольник 62">
            <a:hlinkClick r:id="rId11" action="ppaction://hlinksldjump"/>
          </p:cNvPr>
          <p:cNvSpPr/>
          <p:nvPr/>
        </p:nvSpPr>
        <p:spPr>
          <a:xfrm>
            <a:off x="7667625" y="1787525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4" name="Скругленный прямоугольник 63">
            <a:hlinkClick r:id="rId12" action="ppaction://hlinksldjump"/>
          </p:cNvPr>
          <p:cNvSpPr/>
          <p:nvPr/>
        </p:nvSpPr>
        <p:spPr>
          <a:xfrm>
            <a:off x="4716463" y="2724150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65" name="Скругленный прямоугольник 64">
            <a:hlinkClick r:id="rId13" action="ppaction://hlinksldjump"/>
          </p:cNvPr>
          <p:cNvSpPr/>
          <p:nvPr/>
        </p:nvSpPr>
        <p:spPr>
          <a:xfrm>
            <a:off x="5700713" y="2724150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6" name="Скругленный прямоугольник 65">
            <a:hlinkClick r:id="rId14" action="ppaction://hlinksldjump"/>
          </p:cNvPr>
          <p:cNvSpPr/>
          <p:nvPr/>
        </p:nvSpPr>
        <p:spPr>
          <a:xfrm>
            <a:off x="6684963" y="2724150"/>
            <a:ext cx="790575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67" name="Скругленный прямоугольник 66">
            <a:hlinkClick r:id="rId15" action="ppaction://hlinksldjump"/>
          </p:cNvPr>
          <p:cNvSpPr/>
          <p:nvPr/>
        </p:nvSpPr>
        <p:spPr>
          <a:xfrm>
            <a:off x="7667625" y="2724150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68" name="Скругленный прямоугольник 67">
            <a:hlinkClick r:id="rId16" action="ppaction://hlinksldjump"/>
          </p:cNvPr>
          <p:cNvSpPr/>
          <p:nvPr/>
        </p:nvSpPr>
        <p:spPr>
          <a:xfrm>
            <a:off x="4716463" y="3587750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13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9" name="Скругленный прямоугольник 68">
            <a:hlinkClick r:id="rId17" action="ppaction://hlinksldjump"/>
          </p:cNvPr>
          <p:cNvSpPr/>
          <p:nvPr/>
        </p:nvSpPr>
        <p:spPr>
          <a:xfrm>
            <a:off x="5699125" y="3587750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70" name="Скругленный прямоугольник 69">
            <a:hlinkClick r:id="rId18" action="ppaction://hlinksldjump"/>
          </p:cNvPr>
          <p:cNvSpPr/>
          <p:nvPr/>
        </p:nvSpPr>
        <p:spPr>
          <a:xfrm>
            <a:off x="6683375" y="3587750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71" name="Скругленный прямоугольник 70">
            <a:hlinkClick r:id="rId19" action="ppaction://hlinksldjump"/>
          </p:cNvPr>
          <p:cNvSpPr/>
          <p:nvPr/>
        </p:nvSpPr>
        <p:spPr>
          <a:xfrm>
            <a:off x="7667625" y="3587750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72" name="Скругленный прямоугольник 71">
            <a:hlinkClick r:id="rId20" action="ppaction://hlinksldjump"/>
          </p:cNvPr>
          <p:cNvSpPr/>
          <p:nvPr/>
        </p:nvSpPr>
        <p:spPr>
          <a:xfrm>
            <a:off x="4716463" y="4524375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73" name="Скругленный прямоугольник 72">
            <a:hlinkClick r:id="rId21" action="ppaction://hlinksldjump"/>
          </p:cNvPr>
          <p:cNvSpPr/>
          <p:nvPr/>
        </p:nvSpPr>
        <p:spPr>
          <a:xfrm>
            <a:off x="5700713" y="4524375"/>
            <a:ext cx="792162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74" name="Скругленный прямоугольник 73">
            <a:hlinkClick r:id="rId22" action="ppaction://hlinksldjump"/>
          </p:cNvPr>
          <p:cNvSpPr/>
          <p:nvPr/>
        </p:nvSpPr>
        <p:spPr>
          <a:xfrm>
            <a:off x="6684963" y="4524375"/>
            <a:ext cx="790575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75" name="Скругленный прямоугольник 74">
            <a:hlinkClick r:id="rId23" action="ppaction://hlinksldjump"/>
          </p:cNvPr>
          <p:cNvSpPr/>
          <p:nvPr/>
        </p:nvSpPr>
        <p:spPr>
          <a:xfrm>
            <a:off x="7667625" y="4524375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20</a:t>
            </a:r>
          </a:p>
        </p:txBody>
      </p:sp>
      <p:pic>
        <p:nvPicPr>
          <p:cNvPr id="29" name="barabannaya-drob-pri-vyitaskivanii-breloka-559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6092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Скругленный прямоугольник 27">
            <a:hlinkClick r:id="rId25" action="ppaction://hlinksldjump"/>
          </p:cNvPr>
          <p:cNvSpPr/>
          <p:nvPr/>
        </p:nvSpPr>
        <p:spPr>
          <a:xfrm>
            <a:off x="4716462" y="5397500"/>
            <a:ext cx="792163" cy="647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21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 nodeType="clickPar">
                      <p:stCondLst>
                        <p:cond delay="0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 nodeType="clickPar">
                      <p:stCondLst>
                        <p:cond delay="0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 nodeType="clickPar">
                      <p:stCondLst>
                        <p:cond delay="0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0" grpId="0" animBg="1"/>
      <p:bldP spid="45" grpId="0" animBg="1"/>
      <p:bldP spid="46" grpId="0" animBg="1"/>
      <p:bldP spid="47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6" grpId="1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5.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Часть компьютерной системы, которая содержит основные компоненты ПК (материнскую плату, блок питания, запоминающие устройства и т. д.)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5.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Системный блок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6.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Графический способ записи алгоритмов </a:t>
            </a:r>
            <a:r>
              <a:rPr lang="ru-RU" sz="2800" dirty="0" smtClean="0">
                <a:effectLst/>
              </a:rPr>
              <a:t>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6.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Блок-схема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7.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effectLst/>
              </a:rPr>
              <a:t>Форма записи алгоритма, понятная </a:t>
            </a:r>
            <a:r>
              <a:rPr lang="ru-RU" sz="2800" b="1" dirty="0" smtClean="0">
                <a:effectLst/>
              </a:rPr>
              <a:t>компьютеру?</a:t>
            </a:r>
            <a:endParaRPr lang="ru-RU" sz="2800" dirty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7.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4941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Программа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8.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Разбиение алгоритма на шаги или этапы выражает </a:t>
            </a:r>
            <a:r>
              <a:rPr lang="ru-RU" sz="2800" dirty="0" smtClean="0">
                <a:effectLst/>
              </a:rPr>
              <a:t>свойство?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8.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Дискретность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9.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Отличительная особенность исполнителя робот в том, что он команды выполняет без </a:t>
            </a:r>
            <a:r>
              <a:rPr lang="ru-RU" sz="2800" dirty="0" smtClean="0">
                <a:solidFill>
                  <a:prstClr val="white"/>
                </a:solidFill>
                <a:effectLst/>
              </a:rPr>
              <a:t>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9.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5857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Размышлений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Основная микросхема компьютера, выполняющая обработку данных и управляющая работой всей </a:t>
            </a:r>
            <a:r>
              <a:rPr lang="ru-RU" sz="2800" dirty="0" smtClean="0">
                <a:effectLst/>
              </a:rPr>
              <a:t>системы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10.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Кто пишет алгоритмы для компьютера </a:t>
            </a:r>
            <a:r>
              <a:rPr lang="ru-RU" sz="2800" dirty="0" smtClean="0">
                <a:solidFill>
                  <a:prstClr val="white"/>
                </a:solidFill>
                <a:effectLst/>
              </a:rPr>
              <a:t> 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10.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5857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Программист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sz="2800" dirty="0">
                <a:latin typeface="Times New Roman"/>
                <a:ea typeface="Calibri"/>
              </a:rPr>
              <a:t>Пользователь </a:t>
            </a:r>
            <a:r>
              <a:rPr lang="ru-RU" sz="2800" dirty="0" smtClean="0">
                <a:latin typeface="Times New Roman"/>
                <a:ea typeface="Calibri"/>
              </a:rPr>
              <a:t>ПК? </a:t>
            </a:r>
          </a:p>
          <a:p>
            <a:pPr algn="ctr">
              <a:defRPr/>
            </a:pPr>
            <a:endParaRPr lang="ru-RU" altLang="ru-RU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2090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юзер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12.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Нажимать кнопку мыши</a:t>
            </a:r>
            <a:r>
              <a:rPr lang="ru-RU" sz="2800" dirty="0" smtClean="0">
                <a:solidFill>
                  <a:prstClr val="white"/>
                </a:solidFill>
                <a:effectLst/>
              </a:rPr>
              <a:t>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12.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Кликать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13.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Calibri" pitchFamily="34" charset="0"/>
              </a:rPr>
              <a:t>Очень старый и маломощный компьютер </a:t>
            </a:r>
            <a:r>
              <a:rPr lang="ru-RU" altLang="ru-RU" sz="2800" smtClean="0">
                <a:solidFill>
                  <a:srgbClr val="FFFFFF"/>
                </a:solidFill>
              </a:rPr>
              <a:t>?</a:t>
            </a: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13.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Дрова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14.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8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Calibri" pitchFamily="34" charset="0"/>
              </a:rPr>
              <a:t>Гигабайт памяти </a:t>
            </a:r>
            <a:r>
              <a:rPr lang="ru-RU" altLang="ru-RU" sz="2800" smtClean="0">
                <a:solidFill>
                  <a:srgbClr val="FFFFFF"/>
                </a:solidFill>
              </a:rPr>
              <a:t>?</a:t>
            </a: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14.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 err="1">
                <a:effectLst/>
              </a:rPr>
              <a:t>Гиктар</a:t>
            </a:r>
            <a:endParaRPr lang="ru-RU" sz="4400" b="1" i="1" dirty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 smtClean="0">
                <a:effectLst/>
              </a:rPr>
              <a:t>Процессор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15.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6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Calibri" pitchFamily="34" charset="0"/>
              </a:rPr>
              <a:t>Очень продвинутый пользователь </a:t>
            </a:r>
            <a:r>
              <a:rPr lang="ru-RU" altLang="ru-RU" sz="2800" smtClean="0">
                <a:solidFill>
                  <a:srgbClr val="FFFFFF"/>
                </a:solidFill>
              </a:rPr>
              <a:t>?</a:t>
            </a: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15.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Хакер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16.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Информацию, достаточную для понимания, называют</a:t>
            </a:r>
            <a:r>
              <a:rPr lang="ru-RU" altLang="ru-RU" sz="2800" smtClean="0">
                <a:solidFill>
                  <a:srgbClr val="FFFFFF"/>
                </a:solidFill>
              </a:rPr>
              <a:t>?</a:t>
            </a: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16.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Полной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17.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Что больше 8 бит или 1 байт? </a:t>
            </a: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17.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Равно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18.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Самый современный и быстрый способ обмена информации в настоящее время:?</a:t>
            </a:r>
            <a:endParaRPr lang="ru-RU" altLang="ru-RU" sz="280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18.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мобильная</a:t>
            </a:r>
            <a:r>
              <a:rPr lang="ru-RU" sz="2800" i="1" dirty="0">
                <a:solidFill>
                  <a:prstClr val="white"/>
                </a:solidFill>
                <a:effectLst/>
              </a:rPr>
              <a:t> </a:t>
            </a:r>
            <a:r>
              <a:rPr lang="ru-RU" sz="4400" b="1" i="1" dirty="0">
                <a:effectLst/>
              </a:rPr>
              <a:t>связь</a:t>
            </a:r>
            <a:r>
              <a:rPr lang="ru-RU" sz="2800" i="1" dirty="0">
                <a:solidFill>
                  <a:prstClr val="white"/>
                </a:solidFill>
                <a:effectLst/>
              </a:rPr>
              <a:t>, </a:t>
            </a:r>
            <a:r>
              <a:rPr lang="ru-RU" sz="4400" b="1" i="1" dirty="0">
                <a:effectLst/>
              </a:rPr>
              <a:t>интернет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19.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alt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данных, записанных на внешний носитель, которая имеет определенное имя </a:t>
            </a: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2800" dirty="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ru-RU" altLang="ru-RU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19.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>
                <a:effectLst/>
              </a:rPr>
              <a:t>файл</a:t>
            </a:r>
            <a:endParaRPr lang="ru-RU" sz="4400" b="1" i="1" dirty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2.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Устройство для считывания информации с листа бумаги в </a:t>
            </a:r>
            <a:r>
              <a:rPr lang="ru-RU" sz="2800" dirty="0" smtClean="0">
                <a:effectLst/>
              </a:rPr>
              <a:t>компьютер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effectLst/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20.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Что является каналом передачи информации между двумя людьми, которые разговаривают </a:t>
            </a:r>
            <a:r>
              <a:rPr lang="ru-RU" altLang="ru-RU" sz="2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280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ru-RU" altLang="ru-RU" sz="28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20.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Звуковые</a:t>
            </a:r>
            <a:r>
              <a:rPr lang="ru-RU" sz="2800" i="1" dirty="0" smtClean="0">
                <a:solidFill>
                  <a:prstClr val="white"/>
                </a:solidFill>
                <a:effectLst/>
              </a:rPr>
              <a:t> </a:t>
            </a:r>
            <a:r>
              <a:rPr lang="ru-RU" sz="4400" b="1" i="1" dirty="0">
                <a:effectLst/>
              </a:rPr>
              <a:t>волны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21.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9345" y="2564904"/>
            <a:ext cx="7988549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>
              <a:defRPr/>
            </a:pP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Чистый записываемы </a:t>
            </a:r>
            <a:r>
              <a:rPr lang="en-US" altLang="ru-RU" sz="2800" dirty="0">
                <a:latin typeface="Times New Roman" pitchFamily="18" charset="0"/>
                <a:cs typeface="Times New Roman" pitchFamily="18" charset="0"/>
              </a:rPr>
              <a:t>CD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диск </a:t>
            </a:r>
            <a:r>
              <a:rPr lang="ru-RU" alt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2800" dirty="0" smtClean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endParaRPr lang="ru-RU" altLang="ru-RU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852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21.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1237" y="2532825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Болванка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i="1" dirty="0">
              <a:solidFill>
                <a:prstClr val="white"/>
              </a:solidFill>
            </a:endParaRPr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2.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Сканер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3" name="Управляющая кнопка: далее 2">
            <a:hlinkClick r:id="" action="ppaction://hlinkshowjump?jump=firstslide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3.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Устройство для обмена информацией с другими компьютерами через сеть. </a:t>
            </a:r>
            <a:endParaRPr lang="ru-RU" sz="2800" dirty="0" smtClean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effectLst/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3.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Сетевая плата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Вопрос 4.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899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effectLst/>
              </a:rPr>
              <a:t>Устройство для вывода чертежей на бумагу </a:t>
            </a:r>
            <a:endParaRPr lang="ru-RU" sz="2800" dirty="0" smtClean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800" dirty="0">
              <a:effectLst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effectLst/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543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Ответ 4.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895" y="2564904"/>
            <a:ext cx="7543800" cy="20162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4400" b="1" i="1" dirty="0">
                <a:effectLst/>
              </a:rPr>
              <a:t>Плоттер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468313" y="6092825"/>
            <a:ext cx="1295400" cy="5048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азовая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ppt/theme/themeOverride2.xml><?xml version="1.0" encoding="utf-8"?>
<a:themeOverride xmlns:a="http://schemas.openxmlformats.org/drawingml/2006/main">
  <a:clrScheme name="Базовая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ppt/theme/themeOverride3.xml><?xml version="1.0" encoding="utf-8"?>
<a:themeOverride xmlns:a="http://schemas.openxmlformats.org/drawingml/2006/main">
  <a:clrScheme name="Базовая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277</TotalTime>
  <Words>355</Words>
  <Application>Microsoft Office PowerPoint</Application>
  <PresentationFormat>Экран (4:3)</PresentationFormat>
  <Paragraphs>110</Paragraphs>
  <Slides>43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Базовая</vt:lpstr>
      <vt:lpstr>1_Базовая</vt:lpstr>
      <vt:lpstr>2_Базовая</vt:lpstr>
      <vt:lpstr>3_Базовая</vt:lpstr>
      <vt:lpstr>4_Базовая</vt:lpstr>
      <vt:lpstr>5_Базовая</vt:lpstr>
      <vt:lpstr>6_Базовая</vt:lpstr>
      <vt:lpstr>7_Базовая</vt:lpstr>
      <vt:lpstr>Презентация PowerPoint</vt:lpstr>
      <vt:lpstr>Вопрос 1.</vt:lpstr>
      <vt:lpstr>Ответ 1.</vt:lpstr>
      <vt:lpstr>Вопрос 2.</vt:lpstr>
      <vt:lpstr>Ответ 2.</vt:lpstr>
      <vt:lpstr>Вопрос 3.</vt:lpstr>
      <vt:lpstr>Ответ 3.</vt:lpstr>
      <vt:lpstr>Вопрос 4.</vt:lpstr>
      <vt:lpstr>Ответ 4.</vt:lpstr>
      <vt:lpstr>Вопрос 5.</vt:lpstr>
      <vt:lpstr>Ответ 5.</vt:lpstr>
      <vt:lpstr>Вопрос 6.</vt:lpstr>
      <vt:lpstr>Ответ 6.</vt:lpstr>
      <vt:lpstr>Вопрос 7.</vt:lpstr>
      <vt:lpstr>Ответ 7.</vt:lpstr>
      <vt:lpstr>Вопрос 8.</vt:lpstr>
      <vt:lpstr>Ответ 8.</vt:lpstr>
      <vt:lpstr>Вопрос 9.</vt:lpstr>
      <vt:lpstr>Ответ 9.</vt:lpstr>
      <vt:lpstr>Вопрос 10.</vt:lpstr>
      <vt:lpstr>Ответ 10.</vt:lpstr>
      <vt:lpstr>Вопрос 11.</vt:lpstr>
      <vt:lpstr>Ответ 11.</vt:lpstr>
      <vt:lpstr>Вопрос 12.</vt:lpstr>
      <vt:lpstr>Ответ 12.</vt:lpstr>
      <vt:lpstr>Вопрос 13.</vt:lpstr>
      <vt:lpstr>Ответ 13.</vt:lpstr>
      <vt:lpstr>Вопрос 14.</vt:lpstr>
      <vt:lpstr>Ответ 14.</vt:lpstr>
      <vt:lpstr>Вопрос 15.</vt:lpstr>
      <vt:lpstr>Ответ 15.</vt:lpstr>
      <vt:lpstr>Вопрос 16.</vt:lpstr>
      <vt:lpstr>Ответ 16.</vt:lpstr>
      <vt:lpstr>Вопрос 17.</vt:lpstr>
      <vt:lpstr>Ответ 17.</vt:lpstr>
      <vt:lpstr>Вопрос 18.</vt:lpstr>
      <vt:lpstr>Ответ 18.</vt:lpstr>
      <vt:lpstr>Вопрос 19.</vt:lpstr>
      <vt:lpstr>Ответ 19.</vt:lpstr>
      <vt:lpstr>Вопрос 20.</vt:lpstr>
      <vt:lpstr>Ответ 20.</vt:lpstr>
      <vt:lpstr>Вопрос 21.</vt:lpstr>
      <vt:lpstr>Ответ 21.</vt:lpstr>
    </vt:vector>
  </TitlesOfParts>
  <Company>ОАО "Лебединский ГОК"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Lara</dc:creator>
  <cp:lastModifiedBy>Windows User</cp:lastModifiedBy>
  <cp:revision>59</cp:revision>
  <dcterms:created xsi:type="dcterms:W3CDTF">2021-03-30T17:58:23Z</dcterms:created>
  <dcterms:modified xsi:type="dcterms:W3CDTF">2021-04-07T06:53:02Z</dcterms:modified>
</cp:coreProperties>
</file>