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2" r:id="rId1"/>
  </p:sldMasterIdLst>
  <p:notesMasterIdLst>
    <p:notesMasterId r:id="rId33"/>
  </p:notesMasterIdLst>
  <p:handoutMasterIdLst>
    <p:handoutMasterId r:id="rId34"/>
  </p:handoutMasterIdLst>
  <p:sldIdLst>
    <p:sldId id="285" r:id="rId2"/>
    <p:sldId id="347" r:id="rId3"/>
    <p:sldId id="368" r:id="rId4"/>
    <p:sldId id="379" r:id="rId5"/>
    <p:sldId id="380" r:id="rId6"/>
    <p:sldId id="369" r:id="rId7"/>
    <p:sldId id="370" r:id="rId8"/>
    <p:sldId id="371" r:id="rId9"/>
    <p:sldId id="372" r:id="rId10"/>
    <p:sldId id="373" r:id="rId11"/>
    <p:sldId id="348" r:id="rId12"/>
    <p:sldId id="382" r:id="rId13"/>
    <p:sldId id="350" r:id="rId14"/>
    <p:sldId id="356" r:id="rId15"/>
    <p:sldId id="357" r:id="rId16"/>
    <p:sldId id="364" r:id="rId17"/>
    <p:sldId id="378" r:id="rId18"/>
    <p:sldId id="351" r:id="rId19"/>
    <p:sldId id="374" r:id="rId20"/>
    <p:sldId id="387" r:id="rId21"/>
    <p:sldId id="375" r:id="rId22"/>
    <p:sldId id="376" r:id="rId23"/>
    <p:sldId id="381" r:id="rId24"/>
    <p:sldId id="384" r:id="rId25"/>
    <p:sldId id="383" r:id="rId26"/>
    <p:sldId id="385" r:id="rId27"/>
    <p:sldId id="358" r:id="rId28"/>
    <p:sldId id="359" r:id="rId29"/>
    <p:sldId id="386" r:id="rId30"/>
    <p:sldId id="360" r:id="rId31"/>
    <p:sldId id="342" r:id="rId32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00"/>
    <a:srgbClr val="354E10"/>
    <a:srgbClr val="D7181F"/>
    <a:srgbClr val="FFFFFF"/>
    <a:srgbClr val="CC3300"/>
    <a:srgbClr val="E0E4D0"/>
    <a:srgbClr val="CCE7D4"/>
    <a:srgbClr val="7CD10E"/>
    <a:srgbClr val="D436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14" autoAdjust="0"/>
    <p:restoredTop sz="94660"/>
  </p:normalViewPr>
  <p:slideViewPr>
    <p:cSldViewPr>
      <p:cViewPr varScale="1">
        <p:scale>
          <a:sx n="78" d="100"/>
          <a:sy n="78" d="100"/>
        </p:scale>
        <p:origin x="-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400893C9-3BFA-4F5C-B1B4-C437B73AF91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9753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89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89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9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289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E76E79AC-7862-4813-924A-F4DEBFAED3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723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75596-2819-4EC1-A5AC-6A43C02700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8071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93393-BA9E-47CF-8BD8-B3CFD6FDE9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0576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C3CC6-11EA-4BC4-B0F4-E2DD11BC2E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8318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304800" y="1219200"/>
            <a:ext cx="8382000" cy="51054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114800" y="65373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304800" y="6537325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F5FAE10B-FD99-4EB2-82AD-326134AD8C3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914400" y="6537325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F6398-CE9F-4E07-BBD7-E2F654EC28A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6373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04312-69B8-4E63-BFC5-A21AA9B8C55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8072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CEAA2-18EE-4C00-A927-F7763A0A90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0109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24D9D-A56C-43D9-9CD1-362838C78E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6702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E809B-6097-490F-B1D4-865C8DA1FF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5931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C6B58-F63A-4BDC-B2FD-038F9E9A07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1545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6D4AF-6CF4-4E22-ADC7-CC65CCB3B1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7000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7882ED-57B2-4284-A9CA-A0788532BCB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0587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69404-84C1-436D-9AA9-15E796451F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91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ransition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1475656" y="908720"/>
            <a:ext cx="6705600" cy="2646784"/>
          </a:xfrm>
        </p:spPr>
        <p:txBody>
          <a:bodyPr/>
          <a:lstStyle/>
          <a:p>
            <a:pPr>
              <a:tabLst>
                <a:tab pos="2743200" algn="l"/>
              </a:tabLst>
            </a:pPr>
            <a:r>
              <a:rPr lang="en-US" sz="4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Моя малая Родина-с.Хороль, Приморский край.</a:t>
            </a:r>
            <a:endParaRPr lang="en-US" sz="40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35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907704" y="3717032"/>
            <a:ext cx="5715000" cy="165618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Презентацию подготовила учитель </a:t>
            </a: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МБОУ школа №1 с.Хороль</a:t>
            </a: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Рузаева Ольга Дмитриевна</a:t>
            </a:r>
            <a:endParaRPr lang="en-US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Documents and Settings\Виктор\Рабочий стол\аброся.jpg"/>
          <p:cNvPicPr>
            <a:picLocks noChangeAspect="1" noChangeArrowheads="1"/>
          </p:cNvPicPr>
          <p:nvPr/>
        </p:nvPicPr>
        <p:blipFill>
          <a:blip r:embed="rId2"/>
          <a:srcRect l="49394" t="4921" r="543" b="30144"/>
          <a:stretch>
            <a:fillRect/>
          </a:stretch>
        </p:blipFill>
        <p:spPr bwMode="auto">
          <a:xfrm>
            <a:off x="2987824" y="620688"/>
            <a:ext cx="5541965" cy="6146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Начальник управления народного образования</a:t>
            </a:r>
            <a:endParaRPr lang="ru-RU" sz="28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аблица 3"/>
          <p:cNvSpPr>
            <a:spLocks noGrp="1"/>
          </p:cNvSpPr>
          <p:nvPr>
            <p:ph type="tbl" idx="1"/>
          </p:nvPr>
        </p:nvSpPr>
        <p:spPr>
          <a:xfrm>
            <a:off x="3481917" y="727222"/>
            <a:ext cx="5638483" cy="5105400"/>
          </a:xfrm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8459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Наше село</a:t>
            </a:r>
            <a:endParaRPr lang="ru-RU" sz="5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5" descr="i136_0_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7" y="1071546"/>
            <a:ext cx="4290469" cy="2857519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Школа искусств.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Дом культуры.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school\Desktop\фото хороль\IMG-20180330-WA00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573016"/>
            <a:ext cx="3960440" cy="297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8459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Наше село</a:t>
            </a:r>
            <a:endParaRPr lang="ru-RU" sz="5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i173_0_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142984"/>
            <a:ext cx="4114800" cy="2740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Стадион.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>
              <a:solidFill>
                <a:srgbClr val="002060"/>
              </a:solidFill>
            </a:endParaRPr>
          </a:p>
          <a:p>
            <a:endParaRPr lang="ru-RU" dirty="0" smtClean="0">
              <a:solidFill>
                <a:srgbClr val="002060"/>
              </a:solidFill>
            </a:endParaRPr>
          </a:p>
          <a:p>
            <a:r>
              <a:rPr lang="ru-RU" dirty="0" smtClean="0">
                <a:solidFill>
                  <a:srgbClr val="002060"/>
                </a:solidFill>
              </a:rPr>
              <a:t>Парк в центре Хороля.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Picture 2" descr="E:\Хороль к 1му сентября\Фото Хороль ОРКСЭ\getIma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357562"/>
            <a:ext cx="4286280" cy="321471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Торговые центры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z="36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E:\Хороль к 1му сентября\Фото Хороль ОРКСЭ\689946ceef09dc1ef00cc165f42e12a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923928" y="188639"/>
            <a:ext cx="4772539" cy="3179705"/>
          </a:xfrm>
          <a:prstGeom prst="rect">
            <a:avLst/>
          </a:prstGeom>
          <a:noFill/>
        </p:spPr>
      </p:pic>
      <p:pic>
        <p:nvPicPr>
          <p:cNvPr id="5" name="Picture 3" descr="E:\Хороль к 1му сентября\Фото Хороль ОРКСЭ\bc20ba9982e86eb6fe6fa4da6190de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274310"/>
            <a:ext cx="4935492" cy="328827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Музей</a:t>
            </a:r>
            <a:endParaRPr lang="ru-RU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5029200" y="1219200"/>
            <a:ext cx="4114800" cy="5105400"/>
          </a:xfrm>
        </p:spPr>
        <p:txBody>
          <a:bodyPr/>
          <a:lstStyle/>
          <a:p>
            <a:pPr>
              <a:buNone/>
            </a:pP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4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5" descr="getImage (6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1124744"/>
            <a:ext cx="7848872" cy="5673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E:\Хороль к 1му сентября\Фото Хороль ОРКСЭ\c6e990adb4d5aab8ca557533d0bcdc4f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256" y="27464"/>
            <a:ext cx="5284824" cy="3521014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Самолет.</a:t>
            </a:r>
          </a:p>
          <a:p>
            <a:endParaRPr lang="ru-RU" sz="4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400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Аптека.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E:\Хороль к 1му сентября\Фото Хороль ОРКСЭ\8c4e53dc7d73b5653b607b7ddfda845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5616" y="3068960"/>
            <a:ext cx="5512056" cy="367240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Поликлиника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Дом престарелых.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E:\Хороль к 1му сентября\Фото Хороль ОРКСЭ\getImage (3)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15816" y="188640"/>
            <a:ext cx="5072099" cy="3500438"/>
          </a:xfrm>
          <a:prstGeom prst="rect">
            <a:avLst/>
          </a:prstGeom>
          <a:noFill/>
        </p:spPr>
      </p:pic>
      <p:pic>
        <p:nvPicPr>
          <p:cNvPr id="5" name="Picture 5" descr="i188_0_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3500438"/>
            <a:ext cx="5041594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Сбербанк России. </a:t>
            </a:r>
            <a:b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32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i143_0_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4497833" cy="2995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Почта.</a:t>
            </a:r>
            <a:endParaRPr lang="ru-RU" sz="36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i135_0_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 bwMode="auto">
          <a:xfrm>
            <a:off x="4645025" y="2804576"/>
            <a:ext cx="4041775" cy="2691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7239000" cy="1628800"/>
          </a:xfrm>
        </p:spPr>
        <p:txBody>
          <a:bodyPr/>
          <a:lstStyle/>
          <a:p>
            <a:r>
              <a:rPr lang="ru-RU" sz="2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Одной из главных достопримечательностей Хороля является Храм Рождества Пресвятой Богородицы</a:t>
            </a:r>
            <a:endParaRPr lang="ru-RU" sz="2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school\Desktop\untitled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41148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school\Desktop\фото хороль\IMG_20180402_13305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980728"/>
            <a:ext cx="254585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chool\Desktop\фото хороль\IMG-20180402-WA00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589748"/>
            <a:ext cx="4032448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Памятник </a:t>
            </a: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героям односельчанам погибшим в годы войны</a:t>
            </a:r>
            <a:endParaRPr lang="ru-RU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 descr="E:\Хороль к 1му сентября\Фото Хороль ОРКСЭ\4647e4f5a32b5d9dd0e2138a9a3eacf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95536" y="1556792"/>
            <a:ext cx="7776864" cy="51813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Продолжать формировать элементарные представления воспитанников о малой Родине – селе Хороль.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-дать представление о том, что для каждого человека малая -Родина – это место, где родился, где прошло детство (познание);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-продолжать знакомить с достопримечательностями села Хороль. Воспитывать патриотические чувства, любовь к Родине ;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-продолжать воспитывать доброжелательные взаимоотношения между детьми (социализация);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расширить кругозор, пополнить словарный запас детей.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school\Desktop\фото хороль\6f66570b88aa05297a0f7ae860022c0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20" y="548680"/>
            <a:ext cx="8824980" cy="4964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31493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Сейчас в Хороле действуют такие предприятия как:</a:t>
            </a:r>
            <a:endParaRPr lang="ru-RU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dirty="0" smtClean="0"/>
              <a:t>ООО «Молочные продукты» холдинговой компании «Зеленые листья», бывший </a:t>
            </a:r>
            <a:r>
              <a:rPr lang="ru-RU" sz="1600" dirty="0" err="1" smtClean="0"/>
              <a:t>Хорольский</a:t>
            </a:r>
            <a:r>
              <a:rPr lang="ru-RU" sz="1600" dirty="0" smtClean="0"/>
              <a:t> завод сухого обезжиренного молока известен далеко за пределами района. Основной вид деятельности: - переработка молока и производство молочных продуктов. Завод выпускает более 20 наименований молочной продукции. Продукция </a:t>
            </a:r>
            <a:r>
              <a:rPr lang="ru-RU" sz="1600" dirty="0" err="1" smtClean="0"/>
              <a:t>Хорольского</a:t>
            </a:r>
            <a:r>
              <a:rPr lang="ru-RU" sz="1600" dirty="0" smtClean="0"/>
              <a:t> завода представлена практически во всех городах Приморского края</a:t>
            </a:r>
            <a:endParaRPr lang="ru-RU" sz="1600" dirty="0"/>
          </a:p>
        </p:txBody>
      </p:sp>
      <p:pic>
        <p:nvPicPr>
          <p:cNvPr id="4" name="Picture 3" descr="C:\Documents and Settings\Виктор\Рабочий стол\молоч.jpg"/>
          <p:cNvPicPr>
            <a:picLocks noChangeAspect="1" noChangeArrowheads="1"/>
          </p:cNvPicPr>
          <p:nvPr/>
        </p:nvPicPr>
        <p:blipFill>
          <a:blip r:embed="rId2"/>
          <a:srcRect l="4550" r="5562" b="3281"/>
          <a:stretch>
            <a:fillRect/>
          </a:stretch>
        </p:blipFill>
        <p:spPr bwMode="auto">
          <a:xfrm>
            <a:off x="5725704" y="4357694"/>
            <a:ext cx="3418296" cy="226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E:\Хороль к 1му сентября\старый Хороль\промышленность\10-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051715"/>
            <a:ext cx="5715008" cy="380628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ООО «</a:t>
            </a:r>
            <a:r>
              <a:rPr lang="ru-RU" sz="3600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Хорольсервис</a:t>
            </a:r>
            <a:r>
              <a:rPr lang="ru-RU" sz="36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». Комплекс по переработке риса.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C:\Documents and Settings\Виктор\Рабочий стол\Хороль\00-00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7544" y="1124744"/>
            <a:ext cx="8286808" cy="5519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352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В нашем селе много интересных мест. Здесь живут трудолюбивые, замечательные люди - </a:t>
            </a:r>
            <a:r>
              <a:rPr lang="ru-RU" sz="28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Хорольцы</a:t>
            </a:r>
            <a:r>
              <a:rPr lang="ru-RU" sz="1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79512" y="1607642"/>
            <a:ext cx="8568952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Documents and Settings\Виктор\Рабочий стол\наши.jpg"/>
          <p:cNvPicPr>
            <a:picLocks noChangeAspect="1" noChangeArrowheads="1"/>
          </p:cNvPicPr>
          <p:nvPr/>
        </p:nvPicPr>
        <p:blipFill>
          <a:blip r:embed="rId2"/>
          <a:srcRect l="1421" t="5350" r="1894" b="4279"/>
          <a:stretch>
            <a:fillRect/>
          </a:stretch>
        </p:blipFill>
        <p:spPr bwMode="auto">
          <a:xfrm>
            <a:off x="714348" y="1285860"/>
            <a:ext cx="6643734" cy="4982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0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Зуев Михаил                                                          Мирошниченко Евгения                    Семёнович                                                                 Герасимовна</a:t>
            </a:r>
            <a:endParaRPr lang="ru-RU" sz="20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4" descr="Р—СѓРµРІ РњРёС…Р°РёР» РЎРµРјРµРЅРѕРІРёС‡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357158" y="1269608"/>
            <a:ext cx="3848236" cy="48025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3" name="Рисунок 3" descr="РњРёСЂРѕС€РЅРёС‡РµРЅРєРѕ Р•РІРіРµРЅРёСЏ Р“РµСЂР°СЃРёРјРѕРІРЅР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357298"/>
            <a:ext cx="4000528" cy="4991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400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Горовая</a:t>
            </a:r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Фаина                                                </a:t>
            </a:r>
            <a:r>
              <a:rPr lang="ru-RU" sz="2400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Левик</a:t>
            </a:r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Валентина </a:t>
            </a:r>
            <a:b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Ивановна                                                            Захаровна</a:t>
            </a:r>
            <a:endParaRPr lang="ru-RU" sz="2400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3" descr="Р“РѕСЂРѕРІР°СЏ Р¤Р°РёРЅР° Р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1285875" y="2377281"/>
            <a:ext cx="23812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3" descr="Р›РµРІРёРє Р’Р°Р»РµРЅС‚РёРЅР° Р—Р°С…Р°СЂРѕРІРЅР°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5476875" y="2139156"/>
            <a:ext cx="238125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Виктор\Рабочий стол\врачи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1"/>
            <a:ext cx="9144000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239000" cy="1152128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Наше село живёт и процветает.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 flipV="1">
            <a:off x="282704" y="260649"/>
            <a:ext cx="8393752" cy="792088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2051" name="Picture 3" descr="C:\Users\school\Desktop\фото хороль\1461221342_cher_cubok_2012_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36195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school\Desktop\фото хороль\small_information_items_994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360545"/>
            <a:ext cx="3132870" cy="206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school\Desktop\фото хороль\small_information_items_994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35" y="4332312"/>
            <a:ext cx="2707069" cy="18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school\Desktop\фото хороль\imag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713" y="3212976"/>
            <a:ext cx="2383394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школьник\ДЕТСКИЙ ДОМ ВСЁ\Фото 2014-2015 уч.год\P110007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64088" y="44240"/>
            <a:ext cx="3528392" cy="273630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3075" name="Picture 3" descr="C:\Users\school\Desktop\фото хороль\1520233539_dsc_00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4" y="188640"/>
            <a:ext cx="268605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school\Desktop\фото хороль\1520233572_dsc_003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88839"/>
            <a:ext cx="268605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school\Desktop\фото хороль\medi_2017_02_13_WWW_65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682" y="1431364"/>
            <a:ext cx="2857500" cy="265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school\Desktop\фото хороль\139039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4" y="3830100"/>
            <a:ext cx="4283968" cy="2853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3" descr="C:\Documents and Settings\Виктор\Рабочий стол\природ.jpg"/>
          <p:cNvPicPr>
            <a:picLocks noChangeAspect="1" noChangeArrowheads="1"/>
          </p:cNvPicPr>
          <p:nvPr/>
        </p:nvPicPr>
        <p:blipFill>
          <a:blip r:embed="rId2"/>
          <a:srcRect t="27791" r="32733"/>
          <a:stretch>
            <a:fillRect/>
          </a:stretch>
        </p:blipFill>
        <p:spPr bwMode="auto">
          <a:xfrm>
            <a:off x="0" y="0"/>
            <a:ext cx="9147175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4" descr="C:\Documents and Settings\Виктор\Рабочий стол\книг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260350"/>
            <a:ext cx="4249737" cy="583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28662" y="0"/>
            <a:ext cx="7358114" cy="1357298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err="1" smtClean="0"/>
              <a:t>Хорольский</a:t>
            </a:r>
            <a:r>
              <a:rPr lang="ru-RU" dirty="0" smtClean="0"/>
              <a:t> район </a:t>
            </a:r>
            <a:br>
              <a:rPr lang="ru-RU" dirty="0" smtClean="0"/>
            </a:br>
            <a:r>
              <a:rPr lang="ru-RU" sz="1800" dirty="0" smtClean="0"/>
              <a:t>(образован 23 марта 1935)</a:t>
            </a:r>
            <a:endParaRPr lang="ru-RU" sz="1800" dirty="0"/>
          </a:p>
        </p:txBody>
      </p:sp>
      <p:pic>
        <p:nvPicPr>
          <p:cNvPr id="10243" name="Picture 2" descr="G:\Новая папка\хорольскрайон...jpg"/>
          <p:cNvPicPr>
            <a:picLocks noChangeAspect="1" noChangeArrowheads="1"/>
          </p:cNvPicPr>
          <p:nvPr/>
        </p:nvPicPr>
        <p:blipFill>
          <a:blip r:embed="rId2"/>
          <a:srcRect t="7382" b="1476"/>
          <a:stretch>
            <a:fillRect/>
          </a:stretch>
        </p:blipFill>
        <p:spPr bwMode="auto">
          <a:xfrm>
            <a:off x="2357438" y="1143000"/>
            <a:ext cx="4322762" cy="556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676456" cy="864096"/>
          </a:xfrm>
        </p:spPr>
        <p:txBody>
          <a:bodyPr/>
          <a:lstStyle/>
          <a:p>
            <a:r>
              <a:rPr lang="ru-RU" sz="34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Стихи и песни посвящённые Хоролю.</a:t>
            </a:r>
            <a:endParaRPr lang="ru-RU" sz="3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4800" y="1052736"/>
            <a:ext cx="3835152" cy="5271864"/>
          </a:xfrm>
        </p:spPr>
        <p:txBody>
          <a:bodyPr/>
          <a:lstStyle/>
          <a:p>
            <a:r>
              <a:rPr lang="ru-RU" sz="1200" dirty="0" smtClean="0">
                <a:solidFill>
                  <a:srgbClr val="000000"/>
                </a:solidFill>
              </a:rPr>
              <a:t>ХОРОЛЬСКИЙ ВАЛЬС</a:t>
            </a:r>
          </a:p>
          <a:p>
            <a:r>
              <a:rPr lang="ru-RU" sz="1200" dirty="0" smtClean="0">
                <a:solidFill>
                  <a:srgbClr val="000000"/>
                </a:solidFill>
              </a:rPr>
              <a:t>Слова и музыка </a:t>
            </a:r>
            <a:r>
              <a:rPr lang="ru-RU" sz="1200" dirty="0" err="1" smtClean="0">
                <a:solidFill>
                  <a:srgbClr val="000000"/>
                </a:solidFill>
              </a:rPr>
              <a:t>И.Ляшко</a:t>
            </a:r>
            <a:endParaRPr lang="ru-RU" sz="1200" dirty="0" smtClean="0">
              <a:solidFill>
                <a:srgbClr val="000000"/>
              </a:solidFill>
            </a:endParaRP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Иду, </a:t>
            </a:r>
            <a:r>
              <a:rPr lang="ru-RU" sz="1000" dirty="0" err="1" smtClean="0">
                <a:solidFill>
                  <a:srgbClr val="000000"/>
                </a:solidFill>
              </a:rPr>
              <a:t>брeдy</a:t>
            </a:r>
            <a:r>
              <a:rPr lang="ru-RU" sz="1000" dirty="0" smtClean="0">
                <a:solidFill>
                  <a:srgbClr val="000000"/>
                </a:solidFill>
              </a:rPr>
              <a:t> по улицам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Родного Хороля.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Кварталами </a:t>
            </a:r>
            <a:r>
              <a:rPr lang="ru-RU" sz="1000" dirty="0" err="1" smtClean="0">
                <a:solidFill>
                  <a:srgbClr val="000000"/>
                </a:solidFill>
              </a:rPr>
              <a:t>любуюся</a:t>
            </a:r>
            <a:r>
              <a:rPr lang="ru-RU" sz="1000" dirty="0" smtClean="0">
                <a:solidFill>
                  <a:srgbClr val="000000"/>
                </a:solidFill>
              </a:rPr>
              <a:t>,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Здесь дом, моя земля.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Навстречу мне прохожие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Торопятся бегут,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И девушки пригожие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Меня встречают тут.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Глаза горят, как звездочки,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Веселый смех звенит,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Играет ветер в кофточках,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И солнце мчит в зенит.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И радость небывалая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Мне сердце веселит,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И песнь звенит удалая,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В простор летит, летит.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Хочу с друзьями встретиться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На танцах в РДК,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Там окна ярко светятся -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Мне видно </a:t>
            </a:r>
            <a:r>
              <a:rPr lang="ru-RU" sz="1000" dirty="0" err="1" smtClean="0">
                <a:solidFill>
                  <a:srgbClr val="000000"/>
                </a:solidFill>
              </a:rPr>
              <a:t>сдалека</a:t>
            </a:r>
            <a:r>
              <a:rPr lang="ru-RU" sz="1000" dirty="0" smtClean="0">
                <a:solidFill>
                  <a:srgbClr val="000000"/>
                </a:solidFill>
              </a:rPr>
              <a:t>.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Звучит пусть вальс на улицах,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Как добрых дел пароль,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И пусть живет, волнуется</a:t>
            </a:r>
          </a:p>
          <a:p>
            <a:pPr>
              <a:buNone/>
            </a:pPr>
            <a:r>
              <a:rPr lang="ru-RU" sz="1000" dirty="0" smtClean="0">
                <a:solidFill>
                  <a:srgbClr val="000000"/>
                </a:solidFill>
              </a:rPr>
              <a:t> Любимый наш Хороль!</a:t>
            </a:r>
          </a:p>
          <a:p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3968" y="980728"/>
            <a:ext cx="4680520" cy="5184576"/>
          </a:xfrm>
        </p:spPr>
        <p:txBody>
          <a:bodyPr/>
          <a:lstStyle/>
          <a:p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СЛАВЬСЯ, НАШ РАЙОН</a:t>
            </a:r>
            <a:b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Слова и музыка Н.В.Тесленко (с.Поповка)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в Приморском крае, есть один район.</a:t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Там где много славы - это точно он.</a:t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Здесь и пахарь есть и животновод</a:t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 жалея сил, здесь трудится народ.</a:t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Припев:</a:t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Славим тебя мы, славит тебя он,</a:t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Так славься, </a:t>
            </a:r>
            <a:r>
              <a:rPr lang="ru-RU" sz="11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Хорольский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район.</a:t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Голосистей в мире не найти девчат.</a:t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Это скажет каждый, кто послушать рад.</a:t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Праздник вновь встречать, нам пора пришла,</a:t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Тем,кто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вместе с нами, честь и хвала.</a:t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Припев.</a:t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Чтоб жилось прекрасней, нам в районе этом,</a:t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Каждый день </a:t>
            </a:r>
            <a:r>
              <a:rPr lang="ru-RU" sz="11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день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встречайте ранние рассветы.</a:t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Ширь родных полей, гул тракторов,</a:t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Наполняет </a:t>
            </a:r>
            <a:r>
              <a:rPr lang="ru-RU" sz="11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радостью,сердце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до краев.</a:t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Припев.</a:t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Так живи и процветай, краше и краше.</a:t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Чтоб могли гордиться тобой внуки наши.</a:t>
            </a:r>
            <a:b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праздником всех Вас, милые друзья,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праздником, </a:t>
            </a:r>
            <a:r>
              <a:rPr lang="ru-RU" sz="11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Хорольская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наша земля.</a:t>
            </a:r>
            <a:r>
              <a:rPr lang="ru-RU" sz="1200" dirty="0" smtClean="0">
                <a:solidFill>
                  <a:srgbClr val="000000"/>
                </a:solidFill>
              </a:rPr>
              <a:t/>
            </a:r>
            <a:br>
              <a:rPr lang="ru-RU" sz="1200" dirty="0" smtClean="0">
                <a:solidFill>
                  <a:srgbClr val="000000"/>
                </a:solidFill>
              </a:rPr>
            </a:b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1844824"/>
            <a:ext cx="7010400" cy="2736304"/>
          </a:xfrm>
        </p:spPr>
        <p:txBody>
          <a:bodyPr/>
          <a:lstStyle/>
          <a:p>
            <a:r>
              <a:rPr lang="ru-RU" sz="6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en-US" sz="6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846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Содержимое 10" descr="http://old.pgpb.ru/cd/terra/horol/80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85860"/>
            <a:ext cx="4552952" cy="40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000" i="1" dirty="0" smtClean="0"/>
              <a:t>Село Хороль</a:t>
            </a:r>
            <a:endParaRPr lang="ru-RU" sz="2000" dirty="0" smtClean="0"/>
          </a:p>
          <a:p>
            <a:r>
              <a:rPr lang="ru-RU" sz="2000" dirty="0" smtClean="0"/>
              <a:t>Село основано в 1891 году переселенцами Полтавской губернии из местечка Хорол. Из 58 семей, отправившихся в далекий путь, на новое место жительства приехали 56 семей. Их фамилии высечены на каменной плите, установленной в честь 100-летия Хороля.</a:t>
            </a: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4" name="Picture 2" descr="G:\Новая папка\река Хорол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357188"/>
            <a:ext cx="8662988" cy="628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Прямоугольник 4"/>
          <p:cNvSpPr>
            <a:spLocks noChangeArrowheads="1"/>
          </p:cNvSpPr>
          <p:nvPr/>
        </p:nvSpPr>
        <p:spPr bwMode="auto">
          <a:xfrm>
            <a:off x="2928938" y="0"/>
            <a:ext cx="33575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река Хорол, Украина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3924300" y="227013"/>
            <a:ext cx="5219700" cy="5722937"/>
          </a:xfrm>
        </p:spPr>
        <p:txBody>
          <a:bodyPr/>
          <a:lstStyle/>
          <a:p>
            <a:r>
              <a:rPr lang="ru-RU" sz="4000" dirty="0"/>
              <a:t>Глава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Хорольского</a:t>
            </a:r>
            <a:r>
              <a:rPr lang="ru-RU" sz="4000" dirty="0"/>
              <a:t> </a:t>
            </a:r>
            <a:r>
              <a:rPr lang="ru-RU" sz="4000" dirty="0" smtClean="0"/>
              <a:t>муниципального района</a:t>
            </a:r>
            <a:br>
              <a:rPr lang="ru-RU" sz="4000" dirty="0" smtClean="0"/>
            </a:br>
            <a:r>
              <a:rPr lang="ru-RU" sz="4000" b="1" i="1" u="sng" dirty="0" smtClean="0"/>
              <a:t>Губайдуллин Алексей Анатольевич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0" y="1700213"/>
            <a:ext cx="7386638" cy="4497387"/>
          </a:xfrm>
        </p:spPr>
        <p:txBody>
          <a:bodyPr/>
          <a:lstStyle/>
          <a:p>
            <a:r>
              <a:rPr lang="ru-RU" dirty="0"/>
              <a:t>                                 </a:t>
            </a:r>
            <a:endParaRPr lang="ru-RU" b="0" dirty="0"/>
          </a:p>
        </p:txBody>
      </p:sp>
      <p:pic>
        <p:nvPicPr>
          <p:cNvPr id="51204" name="Picture 4" descr="IMGP0022-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08050"/>
            <a:ext cx="3876675" cy="5302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Здание администрации</a:t>
            </a:r>
            <a:endParaRPr lang="ru-RU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3252" name="Picture 4" descr="i141_0_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170121"/>
            <a:ext cx="7745514" cy="51582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Здание сельского поселения</a:t>
            </a:r>
            <a:endParaRPr lang="ru-RU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school\Desktop\1376687094_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7383589" cy="491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4 школы села с.Хороль</a:t>
            </a:r>
          </a:p>
        </p:txBody>
      </p:sp>
      <p:pic>
        <p:nvPicPr>
          <p:cNvPr id="7171" name="Picture 5" descr="getImage (11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6" descr="getImage (14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2620" y="1124744"/>
            <a:ext cx="4228406" cy="3172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i202_0_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3859711"/>
            <a:ext cx="4000496" cy="2998289"/>
          </a:xfrm>
          <a:prstGeom prst="rect">
            <a:avLst/>
          </a:prstGeom>
          <a:noFill/>
        </p:spPr>
      </p:pic>
      <p:pic>
        <p:nvPicPr>
          <p:cNvPr id="8" name="Picture 5" descr="i198_0_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1999" y="1084245"/>
            <a:ext cx="4605371" cy="3067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568</TotalTime>
  <Words>397</Words>
  <Application>Microsoft Office PowerPoint</Application>
  <PresentationFormat>Экран (4:3)</PresentationFormat>
  <Paragraphs>92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 Моя малая Родина-с.Хороль, Приморский край.</vt:lpstr>
      <vt:lpstr>Презентация PowerPoint</vt:lpstr>
      <vt:lpstr>Хорольский район  (образован 23 марта 1935)</vt:lpstr>
      <vt:lpstr>Презентация PowerPoint</vt:lpstr>
      <vt:lpstr>Презентация PowerPoint</vt:lpstr>
      <vt:lpstr>Глава Хорольского муниципального района Губайдуллин Алексей Анатольевич </vt:lpstr>
      <vt:lpstr>Здание администрации</vt:lpstr>
      <vt:lpstr>Здание сельского поселения</vt:lpstr>
      <vt:lpstr>4 школы села с.Хороль</vt:lpstr>
      <vt:lpstr>Начальник управления народного образования</vt:lpstr>
      <vt:lpstr>Наше село</vt:lpstr>
      <vt:lpstr>Наше село</vt:lpstr>
      <vt:lpstr> Торговые центры </vt:lpstr>
      <vt:lpstr>Музей</vt:lpstr>
      <vt:lpstr>Презентация PowerPoint</vt:lpstr>
      <vt:lpstr>Поликлиника</vt:lpstr>
      <vt:lpstr>Сбербанк России.    </vt:lpstr>
      <vt:lpstr>Одной из главных достопримечательностей Хороля является Храм Рождества Пресвятой Богородицы</vt:lpstr>
      <vt:lpstr>Памятник героям односельчанам погибшим в годы войны</vt:lpstr>
      <vt:lpstr>Презентация PowerPoint</vt:lpstr>
      <vt:lpstr>Сейчас в Хороле действуют такие предприятия как:</vt:lpstr>
      <vt:lpstr>ООО «Хорольсервис». Комплекс по переработке риса. </vt:lpstr>
      <vt:lpstr>Презентация PowerPoint</vt:lpstr>
      <vt:lpstr>Зуев Михаил                                                          Мирошниченко Евгения                    Семёнович                                                                 Герасимовна</vt:lpstr>
      <vt:lpstr>Горовая Фаина                                                Левик Валентина  Ивановна                                                            Захаровна</vt:lpstr>
      <vt:lpstr>Презентация PowerPoint</vt:lpstr>
      <vt:lpstr>Наше село живёт и процветает.</vt:lpstr>
      <vt:lpstr>Презентация PowerPoint</vt:lpstr>
      <vt:lpstr>Презентация PowerPoint</vt:lpstr>
      <vt:lpstr>Стихи и песни посвящённые Хоролю.</vt:lpstr>
      <vt:lpstr>СПАСИБО ЗА ВНИМАНИЕ!</vt:lpstr>
    </vt:vector>
  </TitlesOfParts>
  <Company>RePack by SPecialiST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Моя малая Родина-Черниговка, Приморский край.</dc:title>
  <dc:creator>Dobriy Goodvin</dc:creator>
  <cp:lastModifiedBy>school</cp:lastModifiedBy>
  <cp:revision>42</cp:revision>
  <dcterms:created xsi:type="dcterms:W3CDTF">2014-03-13T04:13:26Z</dcterms:created>
  <dcterms:modified xsi:type="dcterms:W3CDTF">2018-04-03T00:44:07Z</dcterms:modified>
</cp:coreProperties>
</file>