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EC4ED-A4D6-45A5-B827-1C26E193330E}" type="datetimeFigureOut">
              <a:rPr lang="ru-RU" smtClean="0"/>
              <a:t>25.09.2014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49E69-0D73-4AE6-A314-0A4684F38F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3\Downloads\054_Russkii_ustnii_CHei_tuflya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054. Туфля</a:t>
            </a:r>
            <a:r>
              <a:rPr lang="ru-RU" dirty="0"/>
              <a:t>, тапка, сабо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054_Russkii_ustnii_CHei_tufl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5966048"/>
            <a:ext cx="504056" cy="504056"/>
          </a:xfrm>
          <a:prstGeom prst="rect">
            <a:avLst/>
          </a:prstGeom>
        </p:spPr>
      </p:pic>
    </p:spTree>
  </p:cSld>
  <p:clrMapOvr>
    <a:masterClrMapping/>
  </p:clrMapOvr>
  <p:transition advTm="94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l_fde7af1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2060848"/>
            <a:ext cx="6156176" cy="4617132"/>
          </a:xfrm>
        </p:spPr>
      </p:pic>
      <p:sp>
        <p:nvSpPr>
          <p:cNvPr id="4" name="Прямоугольник 3"/>
          <p:cNvSpPr/>
          <p:nvPr/>
        </p:nvSpPr>
        <p:spPr>
          <a:xfrm>
            <a:off x="2267744" y="188640"/>
            <a:ext cx="4113566" cy="175432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FontTx/>
              <a:buChar char="-"/>
            </a:pP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Чей туфля?</a:t>
            </a:r>
          </a:p>
          <a:p>
            <a:pPr algn="ctr">
              <a:buFontTx/>
              <a:buChar char="-"/>
            </a:pP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Мой туфля!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0427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Чья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тУʹфля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351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renkli-bot-saksı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2924944"/>
            <a:ext cx="5184576" cy="3456384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1340768"/>
            <a:ext cx="39604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Туфля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1556792"/>
            <a:ext cx="2118729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Ж.р.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80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45719-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31840" y="3212976"/>
            <a:ext cx="3381269" cy="3129211"/>
          </a:xfrm>
        </p:spPr>
      </p:pic>
      <p:sp>
        <p:nvSpPr>
          <p:cNvPr id="4" name="Прямоугольник 3"/>
          <p:cNvSpPr/>
          <p:nvPr/>
        </p:nvSpPr>
        <p:spPr>
          <a:xfrm>
            <a:off x="1115616" y="332656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Пять пар ТУʹФЕЛЬ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556792"/>
            <a:ext cx="3350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ТУʹФЛЯХ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155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4949376-10022610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337945">
            <a:off x="251520" y="3789040"/>
            <a:ext cx="2697088" cy="2697088"/>
          </a:xfrm>
        </p:spPr>
      </p:pic>
      <p:sp>
        <p:nvSpPr>
          <p:cNvPr id="4" name="Прямоугольник 3"/>
          <p:cNvSpPr/>
          <p:nvPr/>
        </p:nvSpPr>
        <p:spPr>
          <a:xfrm>
            <a:off x="2339752" y="2924944"/>
            <a:ext cx="44779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Один тапок?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052736"/>
            <a:ext cx="638351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Одну ТАПКУ!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1387792" flipV="1">
            <a:off x="2530374" y="3410419"/>
            <a:ext cx="4017546" cy="4571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9928736" flipV="1">
            <a:off x="2713362" y="3427885"/>
            <a:ext cx="4017546" cy="4571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124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291708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Туфля</a:t>
            </a:r>
          </a:p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Тапка 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420888"/>
            <a:ext cx="2191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Ж.р.?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49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9001205_kedi_new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40695" y="0"/>
            <a:ext cx="5103305" cy="2705075"/>
          </a:xfrm>
        </p:spPr>
      </p:pic>
      <p:sp>
        <p:nvSpPr>
          <p:cNvPr id="4" name="Прямоугольник 3"/>
          <p:cNvSpPr/>
          <p:nvPr/>
        </p:nvSpPr>
        <p:spPr>
          <a:xfrm>
            <a:off x="467544" y="1556792"/>
            <a:ext cx="2954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Ботинок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564904"/>
            <a:ext cx="1420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Кед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717032"/>
            <a:ext cx="2073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Сапог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797152"/>
            <a:ext cx="2988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Валенок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3563888" y="1772816"/>
            <a:ext cx="1296144" cy="3816424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1033" y="2996952"/>
            <a:ext cx="182934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М.р.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1" name="Рисунок 10" descr="644012_3VwfqM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236318"/>
            <a:ext cx="3491880" cy="262168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1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depositphotos_7414660-Cartoon-sneakers-sho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08104" y="3429000"/>
            <a:ext cx="3103325" cy="3240449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1628800"/>
            <a:ext cx="4151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Босоножка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852936"/>
            <a:ext cx="3805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Кроссовка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2204864"/>
            <a:ext cx="15023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Ж.р.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4716016" y="1628800"/>
            <a:ext cx="1008112" cy="2016224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advTm="59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3212976"/>
            <a:ext cx="3834757" cy="3160514"/>
          </a:xfrm>
        </p:spPr>
      </p:pic>
      <p:sp>
        <p:nvSpPr>
          <p:cNvPr id="4" name="Прямоугольник 3"/>
          <p:cNvSpPr/>
          <p:nvPr/>
        </p:nvSpPr>
        <p:spPr>
          <a:xfrm>
            <a:off x="899592" y="1700808"/>
            <a:ext cx="2304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Сабо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844824"/>
            <a:ext cx="33215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Саботаж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1556792"/>
            <a:ext cx="7986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Рисунок 7" descr="800px-Fabrication_d'un_sabot_en_bois_-_étape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68011" y="3212976"/>
            <a:ext cx="4256021" cy="31920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592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9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8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1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|0.6|0.5|0.7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0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8|2.6|12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56</Words>
  <Application>Microsoft Office PowerPoint</Application>
  <PresentationFormat>Экран (4:3)</PresentationFormat>
  <Paragraphs>24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054. Туфля, тапка, сабо</vt:lpstr>
      <vt:lpstr>- Чья тУʹфля?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054. Туфля, тапка, сабо</dc:title>
  <dc:creator>Мельникова</dc:creator>
  <cp:lastModifiedBy>Мельникова</cp:lastModifiedBy>
  <cp:revision>5</cp:revision>
  <dcterms:created xsi:type="dcterms:W3CDTF">2014-09-25T17:20:27Z</dcterms:created>
  <dcterms:modified xsi:type="dcterms:W3CDTF">2014-09-25T18:03:41Z</dcterms:modified>
</cp:coreProperties>
</file>