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78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02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143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64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41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932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445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00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73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71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693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B18E8-F3A2-4E00-9B85-2E9104F6470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8DC77-B0A6-46B3-B5D5-7C23FFCF7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27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oyteka.com/101006421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5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5250" y="395585"/>
            <a:ext cx="1148715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Тема урока: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«В царстве славного </a:t>
            </a:r>
            <a:r>
              <a:rPr lang="ru-RU" sz="48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Салтана</a:t>
            </a:r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sz="48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</a:t>
            </a:r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атематические испытания</a:t>
            </a:r>
          </a:p>
          <a:p>
            <a:pPr algn="ctr"/>
            <a:r>
              <a:rPr lang="ru-RU" sz="48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</a:t>
            </a:r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удрецов»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(обобщение знаний)</a:t>
            </a:r>
          </a:p>
        </p:txBody>
      </p:sp>
    </p:spTree>
    <p:extLst>
      <p:ext uri="{BB962C8B-B14F-4D97-AF65-F5344CB8AC3E}">
        <p14:creationId xmlns:p14="http://schemas.microsoft.com/office/powerpoint/2010/main" val="155217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4717" y="243185"/>
            <a:ext cx="81233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Бочка по морю плывет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Устный счёт для нас несёт.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7593" y="2464235"/>
            <a:ext cx="1268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5Х8</a:t>
            </a:r>
            <a:endParaRPr lang="ru-RU" sz="54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473170">
            <a:off x="3890227" y="1997511"/>
            <a:ext cx="1268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6Х5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566679">
            <a:off x="6109551" y="1922967"/>
            <a:ext cx="1268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4Х7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6136" y="4443710"/>
            <a:ext cx="3324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24+12+6+8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65764" y="4276308"/>
            <a:ext cx="46302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Награда</a:t>
            </a:r>
          </a:p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10 изумрудов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 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6190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496" y="85725"/>
            <a:ext cx="7130350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Ветер по морю гуляет</a:t>
            </a:r>
          </a:p>
          <a:p>
            <a:r>
              <a:rPr lang="ru-RU" sz="4400" b="1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 кораблик подгоняет.</a:t>
            </a:r>
          </a:p>
          <a:p>
            <a:r>
              <a:rPr lang="ru-RU" sz="4400" b="1" cap="none" spc="0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Он бежит себе в волнах</a:t>
            </a:r>
          </a:p>
          <a:p>
            <a:r>
              <a:rPr lang="ru-RU" sz="4400" b="1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раздутых парусах…</a:t>
            </a:r>
          </a:p>
          <a:p>
            <a:r>
              <a:rPr lang="ru-RU" sz="4400" b="1" cap="none" spc="0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Мимо острова Буяна</a:t>
            </a:r>
          </a:p>
          <a:p>
            <a:r>
              <a:rPr lang="ru-RU" sz="4400" b="1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царство славного </a:t>
            </a:r>
            <a:r>
              <a:rPr lang="ru-RU" sz="4400" b="1" dirty="0" err="1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Салтана</a:t>
            </a:r>
            <a:r>
              <a:rPr lang="ru-RU" sz="4400" b="1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  <a:endParaRPr lang="ru-RU" sz="4400" b="1" cap="none" spc="0" dirty="0">
              <a:ln w="95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975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025" y="2864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0288" y="286435"/>
            <a:ext cx="5629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hlinkClick r:id="rId3"/>
              </a:rPr>
              <a:t>https://</a:t>
            </a:r>
            <a:r>
              <a:rPr lang="en-US" sz="3200" dirty="0" smtClean="0">
                <a:hlinkClick r:id="rId3"/>
              </a:rPr>
              <a:t>joyteka.com/101006421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5138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8000" r="-1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29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6000" b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16765" y="292715"/>
            <a:ext cx="655814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Белка песенки поет</a:t>
            </a:r>
          </a:p>
          <a:p>
            <a:pPr algn="ctr"/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Да орешки все грызет.</a:t>
            </a:r>
          </a:p>
          <a:p>
            <a:pPr algn="ctr"/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 орешки не простые,</a:t>
            </a:r>
          </a:p>
          <a:p>
            <a:pPr algn="ctr"/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Все скорлупки золотые.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11294" y="581620"/>
            <a:ext cx="2659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Х+18=60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34674" y="1220390"/>
            <a:ext cx="1612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Х=42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53347" y="2256382"/>
            <a:ext cx="2175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Х-8=22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519125" y="2895152"/>
            <a:ext cx="1612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Х=30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32054" y="5158085"/>
            <a:ext cx="7138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Награда 10 изумрудов.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932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0100" y="0"/>
            <a:ext cx="6096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smtClean="0">
                <a:solidFill>
                  <a:schemeClr val="tx2">
                    <a:lumMod val="50000"/>
                  </a:schemeClr>
                </a:solidFill>
              </a:rPr>
              <a:t>И очутятся </a:t>
            </a: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на бреге,</a:t>
            </a:r>
          </a:p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В чешуе, как жар горя,</a:t>
            </a:r>
          </a:p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Тридцать три богатыря</a:t>
            </a:r>
            <a:r>
              <a:rPr lang="ru-RU" sz="4000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9772" y="2014835"/>
            <a:ext cx="720767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Дорогие друзья! Мы всегда несем </a:t>
            </a:r>
          </a:p>
          <a:p>
            <a:pPr algn="ctr"/>
            <a:r>
              <a:rPr lang="ru-RU" sz="3600" b="1" dirty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</a:t>
            </a:r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озор. Вот только не знаем, </a:t>
            </a:r>
          </a:p>
          <a:p>
            <a:pPr algn="ctr"/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какова площадь нашего луга.</a:t>
            </a:r>
          </a:p>
          <a:p>
            <a:pPr algn="ctr"/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Помогите нам, пожалуйста!</a:t>
            </a:r>
          </a:p>
          <a:p>
            <a:pPr algn="ctr"/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Длина – 6 см, ширина – 7 см. </a:t>
            </a:r>
            <a:r>
              <a:rPr lang="en-US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</a:t>
            </a:r>
            <a:r>
              <a:rPr lang="ru-RU" sz="3600" b="1" dirty="0" smtClean="0">
                <a:ln w="13462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00100" y="4710410"/>
            <a:ext cx="2890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S=</a:t>
            </a:r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42</a:t>
            </a:r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см</a:t>
            </a:r>
            <a:r>
              <a:rPr lang="ru-RU" sz="5400" b="1" baseline="300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5400" b="1" cap="none" spc="0" baseline="300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4433" y="5034260"/>
            <a:ext cx="7138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Награда 10 изумрудов.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79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62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146</Words>
  <Application>Microsoft Office PowerPoint</Application>
  <PresentationFormat>Широкоэкранный</PresentationFormat>
  <Paragraphs>41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KopeevaAM</dc:creator>
  <cp:lastModifiedBy>KopeevaAM</cp:lastModifiedBy>
  <cp:revision>25</cp:revision>
  <dcterms:created xsi:type="dcterms:W3CDTF">2025-10-14T10:54:22Z</dcterms:created>
  <dcterms:modified xsi:type="dcterms:W3CDTF">2025-10-15T12:56:14Z</dcterms:modified>
</cp:coreProperties>
</file>