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80" r:id="rId3"/>
    <p:sldId id="256" r:id="rId4"/>
    <p:sldId id="261" r:id="rId5"/>
    <p:sldId id="281" r:id="rId6"/>
    <p:sldId id="282" r:id="rId7"/>
    <p:sldId id="263" r:id="rId8"/>
    <p:sldId id="283" r:id="rId9"/>
    <p:sldId id="265" r:id="rId10"/>
    <p:sldId id="284" r:id="rId11"/>
    <p:sldId id="285" r:id="rId12"/>
    <p:sldId id="286" r:id="rId13"/>
    <p:sldId id="274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3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642698-1E76-4C8B-B9E1-5F283C470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940936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Откройте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коробочку №3</a:t>
            </a:r>
          </a:p>
        </p:txBody>
      </p:sp>
    </p:spTree>
    <p:extLst>
      <p:ext uri="{BB962C8B-B14F-4D97-AF65-F5344CB8AC3E}">
        <p14:creationId xmlns:p14="http://schemas.microsoft.com/office/powerpoint/2010/main" val="2194962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83671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ПРАВИЛА ДОБРОТЫ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653136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C000"/>
                </a:solidFill>
              </a:rPr>
              <a:t>          БУДЬ  ПРИВЕТЛИВ          </a:t>
            </a:r>
            <a:r>
              <a:rPr lang="ru-RU" sz="2000" b="1" dirty="0">
                <a:solidFill>
                  <a:schemeClr val="accent1"/>
                </a:solidFill>
              </a:rPr>
              <a:t>ГРУБИ  ВСЕМ</a:t>
            </a:r>
            <a:r>
              <a:rPr lang="ru-RU" sz="2000" b="1" dirty="0">
                <a:solidFill>
                  <a:srgbClr val="FFC000"/>
                </a:solidFill>
              </a:rPr>
              <a:t>       </a:t>
            </a:r>
            <a:r>
              <a:rPr lang="ru-RU" sz="2000" b="1" dirty="0">
                <a:solidFill>
                  <a:srgbClr val="FF0000"/>
                </a:solidFill>
              </a:rPr>
              <a:t>НИКОМУ НЕ УСТУПАЙ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7030A0"/>
                </a:solidFill>
              </a:rPr>
              <a:t>      ОБИЖАЙСЯ НА ВСЕХ         </a:t>
            </a:r>
            <a:r>
              <a:rPr lang="ru-RU" sz="2000" b="1" dirty="0">
                <a:solidFill>
                  <a:srgbClr val="00B050"/>
                </a:solidFill>
              </a:rPr>
              <a:t>БУДЬ ОТЗЫВЧИВЫМ      </a:t>
            </a:r>
            <a:r>
              <a:rPr lang="ru-RU" sz="2000" b="1" dirty="0">
                <a:solidFill>
                  <a:srgbClr val="002060"/>
                </a:solidFill>
              </a:rPr>
              <a:t>НЕ ДЕЛИСЬ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endParaRPr lang="ru-RU" sz="2000" b="1" dirty="0">
              <a:solidFill>
                <a:srgbClr val="00B050"/>
              </a:solidFill>
            </a:endParaRPr>
          </a:p>
          <a:p>
            <a:r>
              <a:rPr lang="ru-RU" sz="2000" b="1" dirty="0">
                <a:solidFill>
                  <a:srgbClr val="00B050"/>
                </a:solidFill>
              </a:rPr>
              <a:t>  </a:t>
            </a:r>
            <a:r>
              <a:rPr lang="ru-RU" sz="2000" b="1" dirty="0"/>
              <a:t>БУДЬ</a:t>
            </a:r>
            <a:r>
              <a:rPr lang="ru-RU" sz="2000" b="1" dirty="0">
                <a:solidFill>
                  <a:srgbClr val="00B050"/>
                </a:solidFill>
              </a:rPr>
              <a:t>  </a:t>
            </a:r>
            <a:r>
              <a:rPr lang="ru-RU" sz="2000" b="1" dirty="0"/>
              <a:t>СПРАВЕДЛИВЫМ       </a:t>
            </a:r>
            <a:r>
              <a:rPr lang="ru-RU" sz="2000" b="1" dirty="0">
                <a:solidFill>
                  <a:srgbClr val="FF0000"/>
                </a:solidFill>
              </a:rPr>
              <a:t>ПОМОГАЙ  ЛЮДЯМ           </a:t>
            </a:r>
            <a:r>
              <a:rPr lang="ru-RU" sz="2000" b="1" dirty="0">
                <a:solidFill>
                  <a:srgbClr val="002060"/>
                </a:solidFill>
              </a:rPr>
              <a:t>КРИЧИ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    ЗАЩИЩАЙ  СЛАБОГО        </a:t>
            </a:r>
            <a:r>
              <a:rPr lang="ru-RU" sz="2000" b="1" dirty="0">
                <a:solidFill>
                  <a:srgbClr val="FFC000"/>
                </a:solidFill>
              </a:rPr>
              <a:t>ПРОЩАЙ  ОШИБКИ        </a:t>
            </a:r>
            <a:r>
              <a:rPr lang="ru-RU" sz="2000" b="1" dirty="0">
                <a:solidFill>
                  <a:srgbClr val="FF0000"/>
                </a:solidFill>
              </a:rPr>
              <a:t>БУДЬ  ВЕЖЛИВ </a:t>
            </a:r>
            <a:endParaRPr lang="ru-RU" sz="2000" b="1" dirty="0">
              <a:solidFill>
                <a:srgbClr val="C00000"/>
              </a:solidFill>
            </a:endParaRPr>
          </a:p>
          <a:p>
            <a:r>
              <a:rPr lang="ru-RU" sz="2000" b="1" dirty="0">
                <a:solidFill>
                  <a:srgbClr val="0070C0"/>
                </a:solidFill>
              </a:rPr>
              <a:t>                      </a:t>
            </a:r>
            <a:r>
              <a:rPr lang="ru-RU" sz="2000" b="1" dirty="0">
                <a:solidFill>
                  <a:srgbClr val="002060"/>
                </a:solidFill>
              </a:rPr>
              <a:t>ОБИЖАЙ  СЛАБЫХ               </a:t>
            </a:r>
            <a:r>
              <a:rPr lang="ru-RU" sz="2000" b="1" dirty="0">
                <a:solidFill>
                  <a:srgbClr val="7030A0"/>
                </a:solidFill>
              </a:rPr>
              <a:t>БУДЬ   ВНИМАТЕЛЬНЫМ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         ДЕЛИСЬ ПОСЛЕДНИМ С  ДРУГОМ </a:t>
            </a:r>
            <a:r>
              <a:rPr lang="ru-RU" sz="2000" b="1" dirty="0">
                <a:solidFill>
                  <a:srgbClr val="7030A0"/>
                </a:solidFill>
              </a:rPr>
              <a:t>            </a:t>
            </a:r>
            <a:r>
              <a:rPr lang="ru-RU" sz="2000" b="1" dirty="0">
                <a:solidFill>
                  <a:srgbClr val="C00000"/>
                </a:solidFill>
              </a:rPr>
              <a:t>НЕ ЗАВИДУЙ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836712"/>
            <a:ext cx="87484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БУДЬ ПРИВЕТЛИВ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БУДЬ ВЕЖЛИВ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БУДЬ ОТЗЫВЧИВЫМ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БУДЬ СПРАВЕДЛИВЫМ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ПОМОГАЙ ЛЮДЯМ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ЗАЩИЩАЙ СЛАБОГО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ПРОЩАЙ ОШИБКИ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БУДЬ ВНИМАТЕЛЬНЫМ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ДЕЛИСЬ ПОСЛЕДНИМ С ДРУГОМ,      НЕ ЗАВИДУЙ </a:t>
            </a:r>
          </a:p>
          <a:p>
            <a:endParaRPr lang="ru-RU" sz="2400" dirty="0">
              <a:solidFill>
                <a:srgbClr val="FF0000"/>
              </a:solidFill>
            </a:endParaRPr>
          </a:p>
          <a:p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1409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642698-1E76-4C8B-B9E1-5F283C470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940936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Откройте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коробочку №4</a:t>
            </a:r>
          </a:p>
        </p:txBody>
      </p:sp>
    </p:spTree>
    <p:extLst>
      <p:ext uri="{BB962C8B-B14F-4D97-AF65-F5344CB8AC3E}">
        <p14:creationId xmlns:p14="http://schemas.microsoft.com/office/powerpoint/2010/main" val="2556960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9C241B7-E6C5-485D-B775-6A7A07B11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432048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Учитесь дарить частички своего сердца и тогда вы станете добрыми волшебниками!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0_6b16_3605e349_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768"/>
            <a:ext cx="9172857" cy="6894768"/>
          </a:xfrm>
          <a:prstGeom prst="rect">
            <a:avLst/>
          </a:prstGeom>
          <a:noFill/>
        </p:spPr>
      </p:pic>
      <p:pic>
        <p:nvPicPr>
          <p:cNvPr id="5" name="Picture 2" descr="http://s50.radikal.ru/i129/1003/1d/7f6812a5415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2475"/>
            <a:ext cx="9468544" cy="70804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55776" y="2132856"/>
            <a:ext cx="43022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/>
              <a:t>Спасибо </a:t>
            </a:r>
          </a:p>
          <a:p>
            <a:pPr algn="ctr"/>
            <a:r>
              <a:rPr lang="ru-RU" sz="4400" dirty="0"/>
              <a:t>за </a:t>
            </a:r>
          </a:p>
          <a:p>
            <a:pPr algn="ctr"/>
            <a:r>
              <a:rPr lang="ru-RU" sz="4400" dirty="0"/>
              <a:t>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budemdobree.ru/uploads/posts/2013-07/thumbs/1374471131_syraryz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377447" cy="3573016"/>
          </a:xfrm>
          <a:prstGeom prst="rect">
            <a:avLst/>
          </a:prstGeom>
          <a:noFill/>
        </p:spPr>
      </p:pic>
      <p:pic>
        <p:nvPicPr>
          <p:cNvPr id="1028" name="Picture 4" descr="http://vse-krugom.ru/wp-content/uploads/2014/06/%D0%9C%D1%83%D0%B6%D1%87%D0%B8%D0%BD%D0%B0-%D0%BE%D1%82%D0%B4%D0%B0%D0%BB-%D0%BE%D0%B1%D1%83%D0%B2%D1%8C-%D0%B4%D0%B5%D0%B2%D0%BE%D1%87%D0%BA%D0%B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2073" y="0"/>
            <a:ext cx="4701927" cy="3169994"/>
          </a:xfrm>
          <a:prstGeom prst="rect">
            <a:avLst/>
          </a:prstGeom>
          <a:noFill/>
        </p:spPr>
      </p:pic>
      <p:pic>
        <p:nvPicPr>
          <p:cNvPr id="1030" name="Picture 6" descr="http://cs301314.vk.me/u2300177/-14/x_71e8c9f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00450"/>
            <a:ext cx="4876800" cy="3257550"/>
          </a:xfrm>
          <a:prstGeom prst="rect">
            <a:avLst/>
          </a:prstGeom>
          <a:noFill/>
        </p:spPr>
      </p:pic>
      <p:sp>
        <p:nvSpPr>
          <p:cNvPr id="1032" name="AutoShape 8" descr="data:image/jpeg;base64,/9j/4AAQSkZJRgABAQAAAQABAAD/2wCEAAkGBxMSEhUUExQUFRQXFxQUGBcVFBcXFRgUFBQWFhgUFRUYHCggGBwlHBQUITEhJSkrLi4uFx8zODMsNygtLisBCgoKDg0OGxAQGywkHyQsLCwsLCwsLCwsLCwsLCwsLCwsLCwsLCwsLCwsLCwsLCwsLCwsLCwsLCwsLCwsLCwsLP/AABEIALcBFAMBIgACEQEDEQH/xAAcAAACAgMBAQAAAAAAAAAAAAAFBgMEAAIHAQj/xAA8EAABAwIEAwYEBQIFBQEAAAABAAIRAwQFEiExQVFhBhMicYGRMqGx8AdCUsHRYuEUFSNyghYzosLxc//EABoBAAIDAQEAAAAAAAAAAAAAAAMEAAECBQb/xAApEQACAgEEAgEDBQEBAAAAAAAAAQIDEQQSITETQVEUIjIFYYGRseFx/9oADAMBAAIRAxEAPwDjwGirvVzLoqjhqsBDKDCSrD2FeUqwapaVxnMKsF5NRbmFUq0yCmejQGVVbqykK0isl7s1fwAE3UK0rmltUNNybsKvwY1XPvpaeUdjTXqUcMaKZ1TJhdkHDVLNgcxCdcOpkNCXguRyS4yXKVq1uynFQBDrq4LVDb3WZEzgx4nJZYwW9VVcTudFC24ACD4nfzorbeMIDGtKW5gbFTJKTMZAEplxG8AlI2O3hJgLVdEm8sqzUxiilT+JMFASxLNrJTRhzfCn4nJseeRfutHFRlshWsVpw9aWbJVmEDarSN1Ys1cv7LRD7R0GCqLLNVhc4BoJcdAAJJPQBO+BYaabG96QHmPDuGj+ojc7bfNb4RQp06bTSEuc0Zqh1cZAJa39I/hW27ZhuN1ytTrW3shwem0H6RGKVlvL9L0Nv4f2tP8AxLqhcRVFMtDdIMkZnzzgAR5ldGlcdwd9Q1Wmj8bSHdAOZPLgurW92XAGBMaidJ4wmdHfuhtfo5v6vpFXduj77Xw/+ktVq8qRpwW1KoHfxyWV6fEeSeUk+jkNYI2054+issaoLeiZkq3C0ZKlYKNzlYuW8VCGqyiN2q8yqy2meXupBSHFQhVZSkbgeaxT5AsUyQ+QcuioVWozRpSFSuqELBsEvKt4SBn1VWq3Ve0Xlpla9Fex7YwZVUq1OCpWd/mbCs0WysmjxmF95stH2j6B125jZFbSt3e+yL0CyryKjWQkHjoGYPjmRwldFwvtJTLRqPdJ9Ts6w6gKxb4I0ILpWRuOomlgP4rjbXbEe6o22LAcVCzBmc1Zp4YwKeCPs19VZ6N6mNzxQ+vfFyLU7BnIKYWzP0qnOuANuyfbAdjZCofGCf5U912eoOBDmnWRI390YADdhr05c4UNzzBB+/sHyS07XJ8GowS7E+77I5NabpbJ0O+60smZWwRCZ2XO/Q6j14dFSvrRlQaHK6CQY+TkSq5r8gVlWehOxOnLlrZ04W2NVHUSQ6CRqY2AM/whdviRcfdNJ55Qu+OBlNGWpYv2ZKiJUsSc0GdtB6nh8j7FNPYHA23VQ3VRmZrHZaYI0NQQS8jjlkR1J5Id9saoOcvRqqDnLaiPs7QrNokvpubTMOa52kHo06weaJFwBnmNk6XFtn8LtuM8iFPZ4LbNAHdtPV3iPuVw4OWpk54SPU6fWQ09KhLLx/gv9l7kDPOhlo/4wU82F0BxS3edmmtfmokNncDb2VijY1mDbN/tM/Iputyr4FdXKnUPdF9/I107hpfp6og0pRw+51jjOs7jzTLbPTtFm44upo2MuBYSvAsIlNoSIMpcenmpmU4W68JWiGO6Krf3tOiwvquDWjiT8gOJ6BA+0fa5lBrhRAqPHH8gPUj4vIe65riGJVbh2eq8vdw5Do0bAIUrUugka2+xmxXtpnqE0mvybCX5Z65QDCxKbV6gN5GFNpYQgWo0UNdsqW3dDVBTfLkyLAi7owVCaaLYhRVHKoQrUKxYUx4bc5oS5WYpcPuSwqyDpUbLVDhtfI7dbWFYPahl6C1yprJpM6HZX7XN3Cr3j3DVqTrO8cOKYrLEJ0crS+TZsMSqTGqLYaM4lzj9Pmqr6LX6gq5anIEvqHtjwGq5YTqXVNg1PqY/ZDzjLJ33MbSPPmEPu62Y7n30Qy9e0HwwXR0b8z5rncjSHeyaHDMHSPl1iDr5KlevgwDPHTj1jn/GyEYHfDLkBg6SdCCeZgzP9RHBXa1X9UTO4MAnjI5+SvJTRFUJHiB6dD5n73UDqwjePTj76KemSXQI15kc+SpYiRSdptqfLlqtxZholGU6uaHCNZE6ea0q9n7bNnFIAuEktc4CeeWY4rS2qB2u3nC9ddQY3A+vBby10Ukn2QXWDUH+AOcwnYmC3MfCARpxPzTf2Tt/8PQp0Z+EHNGxe4lzteOpPskLFjUe2GMec0ahpgRPHzhPmB5i0F2/GOa536tKfiXPsc0tcU3wGrh3Fb0LsxuD5KCo/RCzeBjoOgKT0GoUfsY469yGWnXlFbCpKW7StKOYZVGx34LsVy+4T1FeIhW4sGVdYh42cPoeYWtqSDlOhH3PkrFBylqUQ+Ds4bH9vJPqC/JdnKc2vtfX+E9M6LZV6LyNDurEpiL4F5LDB2K43Rt9Hul/BjdXHqRwHUpWxDGqlbScrP0j/wBjx+iEdqsNNveOd+SsTUaeumdp8nGfJwW1J2gSltks4GK4Rxkq4hTkEdEuhNNyEs3NMtcdOKFFhJEjQsWjCYWLZg52x3hUFs7xLVlTwrW2PiTbABO7pS1BntgpkayWoRfW8FaKQNrMVMhFWU5Cp3FKCqRC9gV6WuAKN4g2RIEpTpaGV0PsjQbcM1VotCyHO4AqxRZVOwK6H/0ywHZWaOCMbwCy8h0KmEWlX8xKLVq0aAohiTcogCPL+yXXbzvHPb0HFI3zbeBiCxye3B/TueJ1/sFlGwGsnM48dgPVDr2od9egE7+iP4DnyRUbrw229Sl5pqOQse8E1laNYPDlniQXRHAaFb1HROp4bDf91ajWfvyCoPMO136cPdDjyakSvDspdowRM6k+3E9Eu4q9wb4jJLhOxMcvPTyV64xLM7fwtnQAGTpr+wQHGb7Npy+9/vdN1oBJk9neRyn33Vmn4xxGp202Mb/ugFsSXbxHNEbS4LSWkSJJB23C044ZIMNtrFjYmfpPRFqXaIUacZHEtEuOnrGqVhcZjrGUa77kcBO6jxvEIYGzq/TyaN/cwPQoFunV7UZDXmVcWxto9pDUghrtdANJ9lNeUqhbJb6SJ+WiDdimgukicrZA6kxPtPunYkOEQgW6CiEsRQXTai2Ud0hX7OYtV7yox7S1jMuWd9TBM8Qn20r7JXucGklzSQeY/fmpbC5qUYbV+Hg4bevJa/8AFgPtyuXk6FZXMorRclOyuZR+1uU9Rb6Zx9TQ0+AlUpgrSmTMLynVUqb/AHEeVwxX/ES3m3bU406jZP8AS/wn5liVbN0tTn29qBthWP8A+Y9TWYAkHCashLX/AJB6fxL9QSqVahLtpRPu5WGkgoKwK621OixGO46LFeTOD5/pu0W9sdVXpnRTW51TzFhlttlBfUZCmsDopKzVpFAKgIdC9vbdb1mQ5TjxKiAZ1FNX4f3vd1C07FC69up8EtzmkKey0defiDYGoVSpijeYSkW1DxUVOm4O1Mq55wGjgOXt1m2OiF13xoSImYgR7cT6ra42B0EIXiNchhjKTsImZOgXLllyG+kULqs+q5zaezfiPH/bPPeUx9lK0NDXjUbk66eqH2VsKNDL+Z3id5wvcMuQxjnEyZIMERAMx81LF9uEXD5Y2V62kzA4n02HyS/e3UZp35dTw+gVZ+MzqfCJ9Trr0+aGXFYud97b7dToFmFb9klIyk2WuceO09Z1CyjYZt5VizboZB129G/wf/JTd4J6a+u8fsjZaB9g+7p5JyNknRVLeoM4Dg46gOnQa6GADOmnsjjWzrsPn9/3QbEK4Y6GiBxPHzW4ZkSTUeyXDaBd/wBw7bNHlEdBr8kJxdx77Xp6AcB0RDBqhLtVB2hoQ9rkzCCQrZY5cBrCsSNvleNho4c28fVdGw27bUa17CC1wBBHEFcjuqv+l6K7+H2N1WVe4DS+m7WB+Q8XCeB4hA1NO5bl2hrRaja9kumdoo0wVaOHMeIIQ+1qyAQi1nV1SUH6Z0LcrlAG4s6to4GC6jOvEs69W/RH7O6kAgo1TYHtggEFL97hbrdxdTBNI7j9Hl0+iLKpx+6PQCN8bvsnw/8AQxaXMkBFaLktYa+SmKnqmqJtoR1VaixS/FTvHWzKbPzVQXeTATHuWn0SVhVCo3cLq/aG2z0h/S5rvq3/ANkFbhY5LVkNzAwnhAGk93JSd47kjow5Z/lyH4jXkAWc8liOf5d0WKeInkPlemVPQ3VaiVPS3TLBIZ8OOinrKrhp0Ut3UhWuimDbwqWyYYlVHOzORBtSGwqLIw7dH+z1gXaoPY2RqO20TzhLO7aBC1FENxh5UFbDyjLbrovKlcclt5LQGq09PGAUFuaW3hhoM7RwMJytKIqEk7D6lSPw9p0iVy7sQs4OlTVKcMs55iDqj2HK08dfPgPmqmHWro1aWtZrrBk84ldBrYKOAQ67wsjhpxQ/L6walQ0I1arLyQJ6ngPv74qNtUg/fv7A+QTDWwklwhu8/fsoD2dqkEx5+uke0IysjgF4Zvorf4/TrG/T7hS2kv324fPT5/JWm4NToUy+sRm0DWT4neQ5bSVTtiZ4hTKfRcoOPYy0KAyQI8+KS8dpZXlM9neACDqUG7SMkgo1T9Cti9g7CNHK72loTTnlqq+FM1TXb4ObkZNhxPII7aSywMYuUsLsRNXU/RNvYawFKkarh46nyaOCbbL8JqbqXgrPzdQC3ygBDr6zdbu7l4yloA6EcCOiWvszDge0tO2x7vQVwm/h2U7HbzTPb1VzzvI1TTgl6XNGb4h9Fz/Z1cKSwO2HXKKFwISpb1+KO2NbME7Rb6OVqaMPcbNsGtdmZoOI/cK3ngE8hPoFJSpr0sAn70TKhjoTlZu75K+LV2toPcdsp9zoPmQlmji+m6h7X3pAZQn4QHuPPUho9IJ9Qku/q1B8JUlJqO4kIpy2j8MYHNbDFxzXLTf1+a1OJ1+YSv1S+Bn6VnVf83C9XJzi1dYr+qRX0rOV01YpHVVmFTMOqcYog7a14CgubmVXpv0XgGqhCxQCu2lPO4AaqkCjPZmoBUkqFjZhGGOaB4UdpUj+lS2GLU4GyI08VpdEXCRAe2n/AEr3uR+lF2YhR5BbVbimWnKJKzOW1Ntm4x3PCBVSKbeXFL952kDSQAfZVO0l67vMoPoUt3z3bmHA/lOntpBXI273lnUd2xbY+hl/6sA+JrvRDr7tpuGUzP8AUYSy4AGZLfp9VZpjTUg/JFVUUCd8mF6XbF86W4nh444R+la1+0FzUENDKY/pEunzOnyVW3DRvH7Ld94wbbqbY+kTzTxjJvh1kc+aqS4ncnU+pKv4x3Y28PUfQoHUrumWuPv9QoH3jn+E7reAbZLVuIPLnqpji1OA14BCBXrjrvxQgvdzRYwyBlLDHC1r0s8tMBdG7FZHMcZnVcPo1TxXRfwwxP8A1H0XfnGZvm3ceyxfu2NBdLt8ifR3jCnjJGwQTt12eN1b5qYHfU5LT+qN2Hz+sLSwv3N8KZrKrmbBV02RsjtM3QnTPej5/wAEqGq46Hw7zw6eabsKAM9Dv6Ivj+BtoVnZGhrKhdU0EeMmXesmfVDre3gkAwSQWmNMwGzuhGnrPBJWRxJo61UswU0F7fdG8NqgFBbHUwfC7i07+nMdUasqUGZUhncgGpaaYep1gQtLmoAwuJgDUnk0bn2XlHWRxAB6a8kmdpce7x7qDPhaSHn9Tmn4R0BHqfLXqrLWDiPCYKxW772q+ofzHQcmjQD2AQ6tTlWXBQ1ituPGDKeHkqG0C0dZhErYZlMbZc+VWGPRsygGbILEZNqsWfGX5D56ZurLSqs6qwwrosRRap1FKx6pBympPVFlouRTs8/xQgzHK9gNUCsAToVaIPVFoCsMcr1tatLQZU5tG80XJnJTt/E4NHFMTyKNP71VDDbUB2bko+0lchmh9FztXPdLb6OnpYqMN/tiriFTO9zuJPT6qlcslurvfX6LbvSTqPbdR7/fBCiZYKqNbsZ20/haUqhDSNuvFWbihqR7LzDsONZ+SYPDiUbPBSWXhFAOceKs0KJTVa9iBxe/0j+Fcb2NZxLz6x9EN2oMtPIUKmgVLNBngU91uxrCNHVB/wAh+4Q+r2Gdwqn1aD9CrVkSPTz9ChdjQoa6hOqcbvsxVZpmaR6hC7XDPGWv05dfIokZp8IBZU48yQHo0JCI4FcPo3FN7A5zmuBgDccQjNLB2gpmwzDw3YAHyVXT2LD9mtPDyPK9DtaXIe1rwDqAeo6FHbO8yiUpYK4tlp2Oo6FMFqBKRhLa+B66Ca5GG+s23NKDodweRSZc2LqT8rt+B/cJ4sqmgWYhYtqgTuCCD9Qn7KvJHcuzn6fVOiTi/wAQJa2xc0Z2ggcwrOVrYDBlPSJjzI09FduYDdIGypMbLgAP/nM9ShNOt4RW7yZb6KGPYgLOiXMP+pUOUZnFxzEfFJ1MADpskG1ejv4kA97TE6BhIHUnUj2CU6VynqlwJ2PkOB6judlWoVwvMRrwwopgnwa4l0JlFIFIeAV5fKfLYktCWtXOQkGZ3AWKXVYh4N5PllTMco3NhY0ptgUTErZjlDK9a5ZwWWS+CvBWggjgsAkKJ7FCzomAY0XsAnVHGXhPFcvwW7yOiV0bswzvX5vyt1PnwW3aoxyy4Vubwhww6kQ0c1riFqKrSDvzVug2GydyvXnT72XElZlts70akopCFfYWaZ1169EN7vKdtDymF0O8tBUbtKXbrCi12o05wrjPAtZU10Lzrad/srKNq9rg9mjm6g6/f/1FLmnkIHPZX7Ci0iTH0KZg9yFZPaxm7O1xcUs0Q4GHDkQR/KJG1j76oV2YpNZX0EBzSCOEjUEfNN5ot6LEoYY3DUZXIF/wkrR9ij/dMGpIHqqVxf27SR3gnkD+yw4m43NvhMWb3DyQZCXcdw8CnmgAgSnO9xOnBytcesQPmkntBdV3ANLMtMkeLienRZXDDWZcctFWzZmcxNtjbJJN6KORztgRPkuhYdVBYHAgggGei1qOcS/YW0jUU1+5JSttFfoOI81vRZIUzLbMYGqXSyHnYvZdw+56owbgBpJQbDrYEkHRw++a3r27mmSc37fwnK7Jwhk51sITnjJIaxc8NA0A1PCf3VnD6ehPMqvQEGY0V2iRwWqlmW5g7HhYQm/iZh7nNp1WbsJHmDw+QSLc2mZoqM46kD6rrnaemHUSOo+q5NglaKtaidm1HtA5CZH1RqptWyh/JiyGaoz/AIKHeluyrXNy9+kIviOGuBzN2PBDQXNOoTgqFeztqGwn7DqUtXOrXEMqcMGxdpG6FauDcHyMHcLxaNrzqFiWCnzP/hgVH/lk7K7QZKtN0TGTCQNGDdVoMGM7opnWMlxyj1Uyy9qIaGGtiBqrtPsvUqDwt90zdmcJDzJHhCdGMDRDQlbdTteEO1aTcsyOR0exNxnAgAcT0XUcBw5lvTawDhJPMq5C2c7klLL5T4G6tPGvlFnPIWHZZS2W+RCD8sHVaz2/AARyMgeh4KvUv6ka0mn/AJf2Rc0hCrvo8FXBtCpeUS98loaBwGv7K/ZUcsT/AH81YxellaD1A9FpasOh4nfoBwTmn6yc3UrEgtZWhefCS07yOHX1lFaGE83PJ6vd/K37NUwc0jgN/wDcPv0R2kwD76lbnDdLLKqucI4QMZgwI1k+Zn6rKOCMZoGgbHQcymKm4RotKkb7Lfhilkx9XZnBRbg7dCQI4qn2kwml/h6pIHwmPPh84U1/2lt6XhL8zv0s8Tv7eqXsUxd9xsMtMHaZJPM/wpLYlhGVK1vlnL+1lHLTgjy81F2A7VOpPFvUMscYaTu08vJHPxJt4oNcBM6LlFCuWva4bgg+yuFalBozKxxmmj6ZtK8/2RymRlEQDwSF2axHvKTHgyCAm6wuAkIva8Dtkdyyi/QeWu1Mz0REuDgqIPGFI16Yrnt4E5rdyStpa9FYZoq7ai0u7wMbJOvAcyjRlGKyDcZSeCl2gqyA0GPzE8gOa4b2exPvL2u4HRz514xAJ9YTr2w7UOpGtbloc+pT1nZrXab84nTyXL8ArE3pIAE8BtoIWNNmVjm/YS5YrUV6OrESCEOqU2u0I1RJrtdUNxZpaQ4LoiJSrWQCqNc5jpCN0nB7ZQ6/o5VCDXhl5NMFepdsLmGALEJwNZOat0C9zLVal8rIQ2Lldw+lDZ4uOioEbDmmGwof6lNvl8lUpYjkJVHdIecEthTpNHRX2FaUWwAvWiFx28vJ20sI2iVuxi8Y1bBvmqKbLVu4RqtiVpRbpzW8rSReWeBkrAxa1KmUaJWxi6uSHBhcN9QNfQqtrNRXsYcUt81OBzCpVqOR7GtBnIXEesCPOD7JMsLq7Y7M59YEcZLmzto0yHaTv8l0TD/9esazZAgSCZLWtG3yJ9U3V9iwIXrc8lvBcRp0mZqjg0EaE6dVfPaS2H5ifJrj9Ag2MW7e7pMdoQCSOWeInz/ZVhRYACSOvsAFqTeeASjHHIfuO0hyzSpz1doPYan5IPi1y+q0948kETGzRyEKJtw5zYptLuE7ADqVFVwa6qNDWhoPGSTp0gLSeSbGuUgTQotBAEfZhGLdqHjD6tOpFVmVwG3AjmD6IlbSTpsqlwUsg38QLQVLJ8aFokei4QzUr6C7aXbKVs7vPhc0jXnyXz/SEuMbJijpi13Y8dgu0HdAsdq0H2C6jYY9RIBDwuAWb3MOZu4+YXSexWJUK9Rha0io38hGh4H6pLV1OL3roc09y27WdPw7HW1XZKZLjyVqrd1ZMMOn7KhZ4QQ91QjKScwDdCNNhCP2VwA2SOhndLw8jeGuC7JwjylkFCtcuYXNpR/uICq18zAalR2ZwE6/C3yV7H8ZblDabgA6Z11Houa9pO0cnJnBa3TTYn91coNy25yXXNtZwkB+095ne551JnXiQl7spTm56k/urT63eEk/CFp2MOa6JHPRdOitxjyK6iafCOmZlBiLJbC2a7VVsScY0KbEipa1Mg1Klq3DKggEEpD7SirM53RyBhadmKhFQan3UIOAluixTvbKxUQ5xRvLMWYY6nNxnlxLSSRnBBDw8QzIC0siSTILd0fqYvhGcnufBmBcO41eIGTu3CoO7DSCXDL4gY13XixQtkdhf4ZTptYWNrvD6xM0iwvD6bu7aHauZDi3WdImCi1jfWb7un3dFvd03ViZphr3sLAKQeWnXXMTqsWJfUSxFjekipSHUXNoMoFPQEzLRmIymNfPLOvNQXla3c0hjcpzNg5dcsCSTOvHToNOKxYuS7W+MI7KpS5y/wCy6Lizn/tuAkHbYANblOuoIBd5lQ97RBf4A6WtA0yjNBzOA1jWNBy4LxYp5X8IF4l8v+y0bi31y04+OARmnxPywZGWJZwO0axr6Lm3O7ANRoGf7dZDhAEP04z7YsV+V/CNxpXy/wCyOzaw1KhZo2GwIjz085/srgpDksWKs55NpY4PBaM/SPZXbXDGkydDlc2RocrmlpEjoSF6sRYMHdxEsV8CZUMu18LG7nUMaGideQUf/TdLi3jO518xMFYsR8CKsa4DGH4c2BAAHIaIu23AELFibqilHIndZJyw2LPbPI7u2jRzZ4H4SOfmEGtCGDqsWJefMmGhxEUvxXxIG1ygfEQPLjK5BZN3WLExV+ICz8i7hRHe5TsUWpWdS3rCrSMOacw5EcisWLWMyw/ZqH4nQ7H8YaTmBlWi9lQaEghzZHKNV5efiLTM5Q8g7CIWLErbSk+GxmnDjloSsa7SOrOzbDb06oNQc6s/U6L1YjU1xQO6b6DQty5uVuwVvsjhxp15KxYmJehdr7cjjEHzKq4i7xALFi0BFjGqYc0oRgVGKixYoyDqDosWLFkh/9k="/>
          <p:cNvSpPr>
            <a:spLocks noGrp="1" noChangeAspect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AutoShape 10" descr="data:image/jpeg;base64,/9j/4AAQSkZJRgABAQAAAQABAAD/2wCEAAkGBxMSEhUUExQUFRQXFxQUGBcVFBcXFRgUFBQWFhgUFRUYHCggGBwlHBQUITEhJSkrLi4uFx8zODMsNygtLisBCgoKDg0OGxAQGywkHyQsLCwsLCwsLCwsLCwsLCwsLCwsLCwsLCwsLCwsLCwsLCwsLCwsLCwsLCwsLCwsLCwsLP/AABEIALcBFAMBIgACEQEDEQH/xAAcAAACAgMBAQAAAAAAAAAAAAAFBgMEAAIHAQj/xAA8EAABAwIEAwYEBQIFBQEAAAABAAIRAwQFEiExQVFhBhMicYGRMqGx8AdCUsHRYuEUFSNyghYzosLxc//EABoBAAIDAQEAAAAAAAAAAAAAAAMEAAECBQb/xAApEQACAgEEAgEDBQEBAAAAAAAAAQIDEQQSITETQVEUIjIFYYGRseFx/9oADAMBAAIRAxEAPwDjwGirvVzLoqjhqsBDKDCSrD2FeUqwapaVxnMKsF5NRbmFUq0yCmejQGVVbqykK0isl7s1fwAE3UK0rmltUNNybsKvwY1XPvpaeUdjTXqUcMaKZ1TJhdkHDVLNgcxCdcOpkNCXguRyS4yXKVq1uynFQBDrq4LVDb3WZEzgx4nJZYwW9VVcTudFC24ACD4nfzorbeMIDGtKW5gbFTJKTMZAEplxG8AlI2O3hJgLVdEm8sqzUxiilT+JMFASxLNrJTRhzfCn4nJseeRfutHFRlshWsVpw9aWbJVmEDarSN1Ys1cv7LRD7R0GCqLLNVhc4BoJcdAAJJPQBO+BYaabG96QHmPDuGj+ojc7bfNb4RQp06bTSEuc0Zqh1cZAJa39I/hW27ZhuN1ytTrW3shwem0H6RGKVlvL9L0Nv4f2tP8AxLqhcRVFMtDdIMkZnzzgAR5ldGlcdwd9Q1Wmj8bSHdAOZPLgurW92XAGBMaidJ4wmdHfuhtfo5v6vpFXduj77Xw/+ktVq8qRpwW1KoHfxyWV6fEeSeUk+jkNYI2054+issaoLeiZkq3C0ZKlYKNzlYuW8VCGqyiN2q8yqy2meXupBSHFQhVZSkbgeaxT5AsUyQ+QcuioVWozRpSFSuqELBsEvKt4SBn1VWq3Ve0Xlpla9Fex7YwZVUq1OCpWd/mbCs0WysmjxmF95stH2j6B125jZFbSt3e+yL0CyryKjWQkHjoGYPjmRwldFwvtJTLRqPdJ9Ts6w6gKxb4I0ILpWRuOomlgP4rjbXbEe6o22LAcVCzBmc1Zp4YwKeCPs19VZ6N6mNzxQ+vfFyLU7BnIKYWzP0qnOuANuyfbAdjZCofGCf5U912eoOBDmnWRI390YADdhr05c4UNzzBB+/sHyS07XJ8GowS7E+77I5NabpbJ0O+60smZWwRCZ2XO/Q6j14dFSvrRlQaHK6CQY+TkSq5r8gVlWehOxOnLlrZ04W2NVHUSQ6CRqY2AM/whdviRcfdNJ55Qu+OBlNGWpYv2ZKiJUsSc0GdtB6nh8j7FNPYHA23VQ3VRmZrHZaYI0NQQS8jjlkR1J5Id9saoOcvRqqDnLaiPs7QrNokvpubTMOa52kHo06weaJFwBnmNk6XFtn8LtuM8iFPZ4LbNAHdtPV3iPuVw4OWpk54SPU6fWQ09KhLLx/gv9l7kDPOhlo/4wU82F0BxS3edmmtfmokNncDb2VijY1mDbN/tM/Iputyr4FdXKnUPdF9/I107hpfp6og0pRw+51jjOs7jzTLbPTtFm44upo2MuBYSvAsIlNoSIMpcenmpmU4W68JWiGO6Krf3tOiwvquDWjiT8gOJ6BA+0fa5lBrhRAqPHH8gPUj4vIe65riGJVbh2eq8vdw5Do0bAIUrUugka2+xmxXtpnqE0mvybCX5Z65QDCxKbV6gN5GFNpYQgWo0UNdsqW3dDVBTfLkyLAi7owVCaaLYhRVHKoQrUKxYUx4bc5oS5WYpcPuSwqyDpUbLVDhtfI7dbWFYPahl6C1yprJpM6HZX7XN3Cr3j3DVqTrO8cOKYrLEJ0crS+TZsMSqTGqLYaM4lzj9Pmqr6LX6gq5anIEvqHtjwGq5YTqXVNg1PqY/ZDzjLJ33MbSPPmEPu62Y7n30Qy9e0HwwXR0b8z5rncjSHeyaHDMHSPl1iDr5KlevgwDPHTj1jn/GyEYHfDLkBg6SdCCeZgzP9RHBXa1X9UTO4MAnjI5+SvJTRFUJHiB6dD5n73UDqwjePTj76KemSXQI15kc+SpYiRSdptqfLlqtxZholGU6uaHCNZE6ea0q9n7bNnFIAuEktc4CeeWY4rS2qB2u3nC9ddQY3A+vBby10Ukn2QXWDUH+AOcwnYmC3MfCARpxPzTf2Tt/8PQp0Z+EHNGxe4lzteOpPskLFjUe2GMec0ahpgRPHzhPmB5i0F2/GOa536tKfiXPsc0tcU3wGrh3Fb0LsxuD5KCo/RCzeBjoOgKT0GoUfsY469yGWnXlFbCpKW7StKOYZVGx34LsVy+4T1FeIhW4sGVdYh42cPoeYWtqSDlOhH3PkrFBylqUQ+Ds4bH9vJPqC/JdnKc2vtfX+E9M6LZV6LyNDurEpiL4F5LDB2K43Rt9Hul/BjdXHqRwHUpWxDGqlbScrP0j/wBjx+iEdqsNNveOd+SsTUaeumdp8nGfJwW1J2gSltks4GK4Rxkq4hTkEdEuhNNyEs3NMtcdOKFFhJEjQsWjCYWLZg52x3hUFs7xLVlTwrW2PiTbABO7pS1BntgpkayWoRfW8FaKQNrMVMhFWU5Cp3FKCqRC9gV6WuAKN4g2RIEpTpaGV0PsjQbcM1VotCyHO4AqxRZVOwK6H/0ywHZWaOCMbwCy8h0KmEWlX8xKLVq0aAohiTcogCPL+yXXbzvHPb0HFI3zbeBiCxye3B/TueJ1/sFlGwGsnM48dgPVDr2od9egE7+iP4DnyRUbrw229Sl5pqOQse8E1laNYPDlniQXRHAaFb1HROp4bDf91ajWfvyCoPMO136cPdDjyakSvDspdowRM6k+3E9Eu4q9wb4jJLhOxMcvPTyV64xLM7fwtnQAGTpr+wQHGb7Npy+9/vdN1oBJk9neRyn33Vmn4xxGp202Mb/ugFsSXbxHNEbS4LSWkSJJB23C044ZIMNtrFjYmfpPRFqXaIUacZHEtEuOnrGqVhcZjrGUa77kcBO6jxvEIYGzq/TyaN/cwPQoFunV7UZDXmVcWxto9pDUghrtdANJ9lNeUqhbJb6SJ+WiDdimgukicrZA6kxPtPunYkOEQgW6CiEsRQXTai2Ud0hX7OYtV7yox7S1jMuWd9TBM8Qn20r7JXucGklzSQeY/fmpbC5qUYbV+Hg4bevJa/8AFgPtyuXk6FZXMorRclOyuZR+1uU9Rb6Zx9TQ0+AlUpgrSmTMLynVUqb/AHEeVwxX/ES3m3bU406jZP8AS/wn5liVbN0tTn29qBthWP8A+Y9TWYAkHCashLX/AJB6fxL9QSqVahLtpRPu5WGkgoKwK621OixGO46LFeTOD5/pu0W9sdVXpnRTW51TzFhlttlBfUZCmsDopKzVpFAKgIdC9vbdb1mQ5TjxKiAZ1FNX4f3vd1C07FC69up8EtzmkKey0defiDYGoVSpijeYSkW1DxUVOm4O1Mq55wGjgOXt1m2OiF13xoSImYgR7cT6ra42B0EIXiNchhjKTsImZOgXLllyG+kULqs+q5zaezfiPH/bPPeUx9lK0NDXjUbk66eqH2VsKNDL+Z3id5wvcMuQxjnEyZIMERAMx81LF9uEXD5Y2V62kzA4n02HyS/e3UZp35dTw+gVZ+MzqfCJ9Trr0+aGXFYud97b7dToFmFb9klIyk2WuceO09Z1CyjYZt5VizboZB129G/wf/JTd4J6a+u8fsjZaB9g+7p5JyNknRVLeoM4Dg46gOnQa6GADOmnsjjWzrsPn9/3QbEK4Y6GiBxPHzW4ZkSTUeyXDaBd/wBw7bNHlEdBr8kJxdx77Xp6AcB0RDBqhLtVB2hoQ9rkzCCQrZY5cBrCsSNvleNho4c28fVdGw27bUa17CC1wBBHEFcjuqv+l6K7+H2N1WVe4DS+m7WB+Q8XCeB4hA1NO5bl2hrRaja9kumdoo0wVaOHMeIIQ+1qyAQi1nV1SUH6Z0LcrlAG4s6to4GC6jOvEs69W/RH7O6kAgo1TYHtggEFL97hbrdxdTBNI7j9Hl0+iLKpx+6PQCN8bvsnw/8AQxaXMkBFaLktYa+SmKnqmqJtoR1VaixS/FTvHWzKbPzVQXeTATHuWn0SVhVCo3cLq/aG2z0h/S5rvq3/ANkFbhY5LVkNzAwnhAGk93JSd47kjow5Z/lyH4jXkAWc8liOf5d0WKeInkPlemVPQ3VaiVPS3TLBIZ8OOinrKrhp0Ut3UhWuimDbwqWyYYlVHOzORBtSGwqLIw7dH+z1gXaoPY2RqO20TzhLO7aBC1FENxh5UFbDyjLbrovKlcclt5LQGq09PGAUFuaW3hhoM7RwMJytKIqEk7D6lSPw9p0iVy7sQs4OlTVKcMs55iDqj2HK08dfPgPmqmHWro1aWtZrrBk84ldBrYKOAQ67wsjhpxQ/L6walQ0I1arLyQJ6ngPv74qNtUg/fv7A+QTDWwklwhu8/fsoD2dqkEx5+uke0IysjgF4Zvorf4/TrG/T7hS2kv324fPT5/JWm4NToUy+sRm0DWT4neQ5bSVTtiZ4hTKfRcoOPYy0KAyQI8+KS8dpZXlM9neACDqUG7SMkgo1T9Cti9g7CNHK72loTTnlqq+FM1TXb4ObkZNhxPII7aSywMYuUsLsRNXU/RNvYawFKkarh46nyaOCbbL8JqbqXgrPzdQC3ygBDr6zdbu7l4yloA6EcCOiWvszDge0tO2x7vQVwm/h2U7HbzTPb1VzzvI1TTgl6XNGb4h9Fz/Z1cKSwO2HXKKFwISpb1+KO2NbME7Rb6OVqaMPcbNsGtdmZoOI/cK3ngE8hPoFJSpr0sAn70TKhjoTlZu75K+LV2toPcdsp9zoPmQlmji+m6h7X3pAZQn4QHuPPUho9IJ9Qku/q1B8JUlJqO4kIpy2j8MYHNbDFxzXLTf1+a1OJ1+YSv1S+Bn6VnVf83C9XJzi1dYr+qRX0rOV01YpHVVmFTMOqcYog7a14CgubmVXpv0XgGqhCxQCu2lPO4AaqkCjPZmoBUkqFjZhGGOaB4UdpUj+lS2GLU4GyI08VpdEXCRAe2n/AEr3uR+lF2YhR5BbVbimWnKJKzOW1Ntm4x3PCBVSKbeXFL952kDSQAfZVO0l67vMoPoUt3z3bmHA/lOntpBXI273lnUd2xbY+hl/6sA+JrvRDr7tpuGUzP8AUYSy4AGZLfp9VZpjTUg/JFVUUCd8mF6XbF86W4nh444R+la1+0FzUENDKY/pEunzOnyVW3DRvH7Ld94wbbqbY+kTzTxjJvh1kc+aqS4ncnU+pKv4x3Y28PUfQoHUrumWuPv9QoH3jn+E7reAbZLVuIPLnqpji1OA14BCBXrjrvxQgvdzRYwyBlLDHC1r0s8tMBdG7FZHMcZnVcPo1TxXRfwwxP8A1H0XfnGZvm3ceyxfu2NBdLt8ifR3jCnjJGwQTt12eN1b5qYHfU5LT+qN2Hz+sLSwv3N8KZrKrmbBV02RsjtM3QnTPej5/wAEqGq46Hw7zw6eabsKAM9Dv6Ivj+BtoVnZGhrKhdU0EeMmXesmfVDre3gkAwSQWmNMwGzuhGnrPBJWRxJo61UswU0F7fdG8NqgFBbHUwfC7i07+nMdUasqUGZUhncgGpaaYep1gQtLmoAwuJgDUnk0bn2XlHWRxAB6a8kmdpce7x7qDPhaSHn9Tmn4R0BHqfLXqrLWDiPCYKxW772q+ofzHQcmjQD2AQ6tTlWXBQ1ituPGDKeHkqG0C0dZhErYZlMbZc+VWGPRsygGbILEZNqsWfGX5D56ZurLSqs6qwwrosRRap1FKx6pBympPVFlouRTs8/xQgzHK9gNUCsAToVaIPVFoCsMcr1tatLQZU5tG80XJnJTt/E4NHFMTyKNP71VDDbUB2bko+0lchmh9FztXPdLb6OnpYqMN/tiriFTO9zuJPT6qlcslurvfX6LbvSTqPbdR7/fBCiZYKqNbsZ20/haUqhDSNuvFWbihqR7LzDsONZ+SYPDiUbPBSWXhFAOceKs0KJTVa9iBxe/0j+Fcb2NZxLz6x9EN2oMtPIUKmgVLNBngU91uxrCNHVB/wAh+4Q+r2Gdwqn1aD9CrVkSPTz9ChdjQoa6hOqcbvsxVZpmaR6hC7XDPGWv05dfIokZp8IBZU48yQHo0JCI4FcPo3FN7A5zmuBgDccQjNLB2gpmwzDw3YAHyVXT2LD9mtPDyPK9DtaXIe1rwDqAeo6FHbO8yiUpYK4tlp2Oo6FMFqBKRhLa+B66Ca5GG+s23NKDodweRSZc2LqT8rt+B/cJ4sqmgWYhYtqgTuCCD9Qn7KvJHcuzn6fVOiTi/wAQJa2xc0Z2ggcwrOVrYDBlPSJjzI09FduYDdIGypMbLgAP/nM9ShNOt4RW7yZb6KGPYgLOiXMP+pUOUZnFxzEfFJ1MADpskG1ejv4kA97TE6BhIHUnUj2CU6VynqlwJ2PkOB6judlWoVwvMRrwwopgnwa4l0JlFIFIeAV5fKfLYktCWtXOQkGZ3AWKXVYh4N5PllTMco3NhY0ptgUTErZjlDK9a5ZwWWS+CvBWggjgsAkKJ7FCzomAY0XsAnVHGXhPFcvwW7yOiV0bswzvX5vyt1PnwW3aoxyy4Vubwhww6kQ0c1riFqKrSDvzVug2GydyvXnT72XElZlts70akopCFfYWaZ1169EN7vKdtDymF0O8tBUbtKXbrCi12o05wrjPAtZU10Lzrad/srKNq9rg9mjm6g6/f/1FLmnkIHPZX7Ci0iTH0KZg9yFZPaxm7O1xcUs0Q4GHDkQR/KJG1j76oV2YpNZX0EBzSCOEjUEfNN5ot6LEoYY3DUZXIF/wkrR9ij/dMGpIHqqVxf27SR3gnkD+yw4m43NvhMWb3DyQZCXcdw8CnmgAgSnO9xOnBytcesQPmkntBdV3ANLMtMkeLienRZXDDWZcctFWzZmcxNtjbJJN6KORztgRPkuhYdVBYHAgggGei1qOcS/YW0jUU1+5JSttFfoOI81vRZIUzLbMYGqXSyHnYvZdw+56owbgBpJQbDrYEkHRw++a3r27mmSc37fwnK7Jwhk51sITnjJIaxc8NA0A1PCf3VnD6ehPMqvQEGY0V2iRwWqlmW5g7HhYQm/iZh7nNp1WbsJHmDw+QSLc2mZoqM46kD6rrnaemHUSOo+q5NglaKtaidm1HtA5CZH1RqptWyh/JiyGaoz/AIKHeluyrXNy9+kIviOGuBzN2PBDQXNOoTgqFeztqGwn7DqUtXOrXEMqcMGxdpG6FauDcHyMHcLxaNrzqFiWCnzP/hgVH/lk7K7QZKtN0TGTCQNGDdVoMGM7opnWMlxyj1Uyy9qIaGGtiBqrtPsvUqDwt90zdmcJDzJHhCdGMDRDQlbdTteEO1aTcsyOR0exNxnAgAcT0XUcBw5lvTawDhJPMq5C2c7klLL5T4G6tPGvlFnPIWHZZS2W+RCD8sHVaz2/AARyMgeh4KvUv6ka0mn/AJf2Rc0hCrvo8FXBtCpeUS98loaBwGv7K/ZUcsT/AH81YxellaD1A9FpasOh4nfoBwTmn6yc3UrEgtZWhefCS07yOHX1lFaGE83PJ6vd/K37NUwc0jgN/wDcPv0R2kwD76lbnDdLLKqucI4QMZgwI1k+Zn6rKOCMZoGgbHQcymKm4RotKkb7Lfhilkx9XZnBRbg7dCQI4qn2kwml/h6pIHwmPPh84U1/2lt6XhL8zv0s8Tv7eqXsUxd9xsMtMHaZJPM/wpLYlhGVK1vlnL+1lHLTgjy81F2A7VOpPFvUMscYaTu08vJHPxJt4oNcBM6LlFCuWva4bgg+yuFalBozKxxmmj6ZtK8/2RymRlEQDwSF2axHvKTHgyCAm6wuAkIva8Dtkdyyi/QeWu1Mz0REuDgqIPGFI16Yrnt4E5rdyStpa9FYZoq7ai0u7wMbJOvAcyjRlGKyDcZSeCl2gqyA0GPzE8gOa4b2exPvL2u4HRz514xAJ9YTr2w7UOpGtbloc+pT1nZrXab84nTyXL8ArE3pIAE8BtoIWNNmVjm/YS5YrUV6OrESCEOqU2u0I1RJrtdUNxZpaQ4LoiJSrWQCqNc5jpCN0nB7ZQ6/o5VCDXhl5NMFepdsLmGALEJwNZOat0C9zLVal8rIQ2Lldw+lDZ4uOioEbDmmGwof6lNvl8lUpYjkJVHdIecEthTpNHRX2FaUWwAvWiFx28vJ20sI2iVuxi8Y1bBvmqKbLVu4RqtiVpRbpzW8rSReWeBkrAxa1KmUaJWxi6uSHBhcN9QNfQqtrNRXsYcUt81OBzCpVqOR7GtBnIXEesCPOD7JMsLq7Y7M59YEcZLmzto0yHaTv8l0TD/9esazZAgSCZLWtG3yJ9U3V9iwIXrc8lvBcRp0mZqjg0EaE6dVfPaS2H5ifJrj9Ag2MW7e7pMdoQCSOWeInz/ZVhRYACSOvsAFqTeeASjHHIfuO0hyzSpz1doPYan5IPi1y+q0948kETGzRyEKJtw5zYptLuE7ADqVFVwa6qNDWhoPGSTp0gLSeSbGuUgTQotBAEfZhGLdqHjD6tOpFVmVwG3AjmD6IlbSTpsqlwUsg38QLQVLJ8aFokei4QzUr6C7aXbKVs7vPhc0jXnyXz/SEuMbJijpi13Y8dgu0HdAsdq0H2C6jYY9RIBDwuAWb3MOZu4+YXSexWJUK9Rha0io38hGh4H6pLV1OL3roc09y27WdPw7HW1XZKZLjyVqrd1ZMMOn7KhZ4QQ91QjKScwDdCNNhCP2VwA2SOhndLw8jeGuC7JwjylkFCtcuYXNpR/uICq18zAalR2ZwE6/C3yV7H8ZblDabgA6Z11Houa9pO0cnJnBa3TTYn91coNy25yXXNtZwkB+095ne551JnXiQl7spTm56k/urT63eEk/CFp2MOa6JHPRdOitxjyK6iafCOmZlBiLJbC2a7VVsScY0KbEipa1Mg1Klq3DKggEEpD7SirM53RyBhadmKhFQan3UIOAluixTvbKxUQ5xRvLMWYY6nNxnlxLSSRnBBDw8QzIC0siSTILd0fqYvhGcnufBmBcO41eIGTu3CoO7DSCXDL4gY13XixQtkdhf4ZTptYWNrvD6xM0iwvD6bu7aHauZDi3WdImCi1jfWb7un3dFvd03ViZphr3sLAKQeWnXXMTqsWJfUSxFjekipSHUXNoMoFPQEzLRmIymNfPLOvNQXla3c0hjcpzNg5dcsCSTOvHToNOKxYuS7W+MI7KpS5y/wCy6Lizn/tuAkHbYANblOuoIBd5lQ97RBf4A6WtA0yjNBzOA1jWNBy4LxYp5X8IF4l8v+y0bi31y04+OARmnxPywZGWJZwO0axr6Lm3O7ANRoGf7dZDhAEP04z7YsV+V/CNxpXy/wCyOzaw1KhZo2GwIjz085/srgpDksWKs55NpY4PBaM/SPZXbXDGkydDlc2RocrmlpEjoSF6sRYMHdxEsV8CZUMu18LG7nUMaGideQUf/TdLi3jO518xMFYsR8CKsa4DGH4c2BAAHIaIu23AELFibqilHIndZJyw2LPbPI7u2jRzZ4H4SOfmEGtCGDqsWJefMmGhxEUvxXxIG1ygfEQPLjK5BZN3WLExV+ICz8i7hRHe5TsUWpWdS3rCrSMOacw5EcisWLWMyw/ZqH4nQ7H8YaTmBlWi9lQaEghzZHKNV5efiLTM5Q8g7CIWLErbSk+GxmnDjloSsa7SOrOzbDb06oNQc6s/U6L1YjU1xQO6b6DQty5uVuwVvsjhxp15KxYmJehdr7cjjEHzKq4i7xALFi0BFjGqYc0oRgVGKixYoyDqDosWLFk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://img-fotki.yandex.ru/get/6102/134924539.20/0_66855_11157fdb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113692"/>
            <a:ext cx="5652120" cy="37443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7638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0_6b16_3605e349_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768"/>
            <a:ext cx="9172857" cy="68947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91680" y="2348880"/>
            <a:ext cx="5616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latin typeface="+mj-lt"/>
                <a:cs typeface="Aharoni" pitchFamily="2" charset="-79"/>
              </a:rPr>
              <a:t>ПУТЬ К ДОБРОТЕ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305172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Все люди проходят свою дорогу жизни и каждый из нас, когда идёт по ней, оставляет свой след на этой дороге. А рядом с нами по своим жизненным дорогам идут другие люди и очень часто наши дороги пересекаются, и следы, которые мы оставляем, проходят через души и сердца других людей. </a:t>
            </a:r>
          </a:p>
        </p:txBody>
      </p:sp>
      <p:pic>
        <p:nvPicPr>
          <p:cNvPr id="7" name="Содержимое 3" descr="motivator-13303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" t="3590" r="5769" b="18607"/>
          <a:stretch>
            <a:fillRect/>
          </a:stretch>
        </p:blipFill>
        <p:spPr>
          <a:xfrm>
            <a:off x="135821" y="3284984"/>
            <a:ext cx="4226307" cy="3242588"/>
          </a:xfrm>
          <a:prstGeom prst="rect">
            <a:avLst/>
          </a:prstGeom>
        </p:spPr>
      </p:pic>
      <p:pic>
        <p:nvPicPr>
          <p:cNvPr id="8" name="Picture 2" descr="F:\Пособие мамы\images\p_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4008" y="3284984"/>
            <a:ext cx="4038600" cy="316835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9420E7A2-C330-4BA4-ACD9-965EBCEA05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407334"/>
              </p:ext>
            </p:extLst>
          </p:nvPr>
        </p:nvGraphicFramePr>
        <p:xfrm>
          <a:off x="1403648" y="1052736"/>
          <a:ext cx="5544618" cy="4680516"/>
        </p:xfrm>
        <a:graphic>
          <a:graphicData uri="http://schemas.openxmlformats.org/drawingml/2006/table">
            <a:tbl>
              <a:tblPr firstRow="1" firstCol="1" bandRow="1"/>
              <a:tblGrid>
                <a:gridCol w="552186">
                  <a:extLst>
                    <a:ext uri="{9D8B030D-6E8A-4147-A177-3AD203B41FA5}">
                      <a16:colId xmlns:a16="http://schemas.microsoft.com/office/drawing/2014/main" val="3864220255"/>
                    </a:ext>
                  </a:extLst>
                </a:gridCol>
                <a:gridCol w="552186">
                  <a:extLst>
                    <a:ext uri="{9D8B030D-6E8A-4147-A177-3AD203B41FA5}">
                      <a16:colId xmlns:a16="http://schemas.microsoft.com/office/drawing/2014/main" val="3842412967"/>
                    </a:ext>
                  </a:extLst>
                </a:gridCol>
                <a:gridCol w="552186">
                  <a:extLst>
                    <a:ext uri="{9D8B030D-6E8A-4147-A177-3AD203B41FA5}">
                      <a16:colId xmlns:a16="http://schemas.microsoft.com/office/drawing/2014/main" val="3852679267"/>
                    </a:ext>
                  </a:extLst>
                </a:gridCol>
                <a:gridCol w="552186">
                  <a:extLst>
                    <a:ext uri="{9D8B030D-6E8A-4147-A177-3AD203B41FA5}">
                      <a16:colId xmlns:a16="http://schemas.microsoft.com/office/drawing/2014/main" val="3360050875"/>
                    </a:ext>
                  </a:extLst>
                </a:gridCol>
                <a:gridCol w="552186">
                  <a:extLst>
                    <a:ext uri="{9D8B030D-6E8A-4147-A177-3AD203B41FA5}">
                      <a16:colId xmlns:a16="http://schemas.microsoft.com/office/drawing/2014/main" val="3745949597"/>
                    </a:ext>
                  </a:extLst>
                </a:gridCol>
                <a:gridCol w="574944">
                  <a:extLst>
                    <a:ext uri="{9D8B030D-6E8A-4147-A177-3AD203B41FA5}">
                      <a16:colId xmlns:a16="http://schemas.microsoft.com/office/drawing/2014/main" val="2243089792"/>
                    </a:ext>
                  </a:extLst>
                </a:gridCol>
                <a:gridCol w="552186">
                  <a:extLst>
                    <a:ext uri="{9D8B030D-6E8A-4147-A177-3AD203B41FA5}">
                      <a16:colId xmlns:a16="http://schemas.microsoft.com/office/drawing/2014/main" val="1582288538"/>
                    </a:ext>
                  </a:extLst>
                </a:gridCol>
                <a:gridCol w="552186">
                  <a:extLst>
                    <a:ext uri="{9D8B030D-6E8A-4147-A177-3AD203B41FA5}">
                      <a16:colId xmlns:a16="http://schemas.microsoft.com/office/drawing/2014/main" val="717670530"/>
                    </a:ext>
                  </a:extLst>
                </a:gridCol>
                <a:gridCol w="552186">
                  <a:extLst>
                    <a:ext uri="{9D8B030D-6E8A-4147-A177-3AD203B41FA5}">
                      <a16:colId xmlns:a16="http://schemas.microsoft.com/office/drawing/2014/main" val="3900831166"/>
                    </a:ext>
                  </a:extLst>
                </a:gridCol>
                <a:gridCol w="552186">
                  <a:extLst>
                    <a:ext uri="{9D8B030D-6E8A-4147-A177-3AD203B41FA5}">
                      <a16:colId xmlns:a16="http://schemas.microsoft.com/office/drawing/2014/main" val="831159212"/>
                    </a:ext>
                  </a:extLst>
                </a:gridCol>
              </a:tblGrid>
              <a:tr h="472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947328"/>
                  </a:ext>
                </a:extLst>
              </a:tr>
              <a:tr h="472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7934939"/>
                  </a:ext>
                </a:extLst>
              </a:tr>
              <a:tr h="472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735577"/>
                  </a:ext>
                </a:extLst>
              </a:tr>
              <a:tr h="4508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Ё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1380344"/>
                  </a:ext>
                </a:extLst>
              </a:tr>
              <a:tr h="472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8250318"/>
                  </a:ext>
                </a:extLst>
              </a:tr>
              <a:tr h="472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475163"/>
                  </a:ext>
                </a:extLst>
              </a:tr>
              <a:tr h="472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Ё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660074"/>
                  </a:ext>
                </a:extLst>
              </a:tr>
              <a:tr h="472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086162"/>
                  </a:ext>
                </a:extLst>
              </a:tr>
              <a:tr h="472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29457"/>
                  </a:ext>
                </a:extLst>
              </a:tr>
              <a:tr h="4508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5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0169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642698-1E76-4C8B-B9E1-5F283C470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940936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Откройте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коробочку №1</a:t>
            </a:r>
          </a:p>
        </p:txBody>
      </p:sp>
    </p:spTree>
    <p:extLst>
      <p:ext uri="{BB962C8B-B14F-4D97-AF65-F5344CB8AC3E}">
        <p14:creationId xmlns:p14="http://schemas.microsoft.com/office/powerpoint/2010/main" val="24096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2232248"/>
          </a:xfrm>
        </p:spPr>
        <p:txBody>
          <a:bodyPr>
            <a:normAutofit/>
          </a:bodyPr>
          <a:lstStyle/>
          <a:p>
            <a:pPr algn="ctr"/>
            <a:r>
              <a:rPr lang="ru-RU" sz="3100" dirty="0">
                <a:solidFill>
                  <a:srgbClr val="C00000"/>
                </a:solidFill>
              </a:rPr>
              <a:t>добропорядочность,  добросердечность, добродушие,  доброжелательность.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2204864"/>
            <a:ext cx="87849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2400" dirty="0"/>
              <a:t>Человека, у которого доброе сердце, называют…</a:t>
            </a:r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012160" y="2636912"/>
            <a:ext cx="313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ДОБРОСЕРДЕЧНЫЙ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06896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Человека с доброй душой  и мягким характером, незлопамятного, называют…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0152" y="3645024"/>
            <a:ext cx="3203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ДОБРОДУШНЫЙ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414908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Человека, который желает другим только добра называют…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96136" y="4725144"/>
            <a:ext cx="334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ДОБРОЖЕЛАТЕЛЬНЫЙ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515719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Человека, на  которого всегда и во всем можно положиться, называют…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96136" y="5877272"/>
            <a:ext cx="334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ДОБРОПОРЯДОЧНЫЙ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642698-1E76-4C8B-B9E1-5F283C470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940936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Откройте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коробочку №2</a:t>
            </a:r>
          </a:p>
        </p:txBody>
      </p:sp>
    </p:spTree>
    <p:extLst>
      <p:ext uri="{BB962C8B-B14F-4D97-AF65-F5344CB8AC3E}">
        <p14:creationId xmlns:p14="http://schemas.microsoft.com/office/powerpoint/2010/main" val="3632016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340768"/>
            <a:ext cx="460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55576" y="908743"/>
            <a:ext cx="7775848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Жизнь дана на добрые дела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7976" y="1493168"/>
            <a:ext cx="460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1628800"/>
            <a:ext cx="460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755576" y="1722582"/>
            <a:ext cx="8388424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Худо тому, кто добра не делает никому.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683568" y="2641813"/>
            <a:ext cx="8460432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Доброта лучше красоты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683568" y="3610209"/>
            <a:ext cx="7704856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Без добрых дел нет доброго имени.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67544" y="4581128"/>
            <a:ext cx="8388424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На добрый привет - добрый ответ.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963</TotalTime>
  <Words>318</Words>
  <Application>Microsoft Office PowerPoint</Application>
  <PresentationFormat>Экран (4:3)</PresentationFormat>
  <Paragraphs>146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Aharoni</vt:lpstr>
      <vt:lpstr>Arial</vt:lpstr>
      <vt:lpstr>Calibri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Все люди проходят свою дорогу жизни и каждый из нас, когда идёт по ней, оставляет свой след на этой дороге. А рядом с нами по своим жизненным дорогам идут другие люди и очень часто наши дороги пересекаются, и следы, которые мы оставляем, проходят через души и сердца других людей. </vt:lpstr>
      <vt:lpstr>Презентация PowerPoint</vt:lpstr>
      <vt:lpstr>Откройте  коробочку №1</vt:lpstr>
      <vt:lpstr>добропорядочность,  добросердечность, добродушие,  доброжелательность. </vt:lpstr>
      <vt:lpstr>Откройте  коробочку №2</vt:lpstr>
      <vt:lpstr>Презентация PowerPoint</vt:lpstr>
      <vt:lpstr>Откройте  коробочку №3</vt:lpstr>
      <vt:lpstr>ПРАВИЛА ДОБРОТЫ</vt:lpstr>
      <vt:lpstr>Откройте  коробочку №4</vt:lpstr>
      <vt:lpstr>Учитесь дарить частички своего сердца и тогда вы станете добрыми волшебниками!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Учитель</cp:lastModifiedBy>
  <cp:revision>79</cp:revision>
  <dcterms:created xsi:type="dcterms:W3CDTF">2014-11-17T06:08:32Z</dcterms:created>
  <dcterms:modified xsi:type="dcterms:W3CDTF">2023-04-04T14:41:09Z</dcterms:modified>
</cp:coreProperties>
</file>