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4" r:id="rId10"/>
    <p:sldId id="264" r:id="rId11"/>
    <p:sldId id="265" r:id="rId12"/>
    <p:sldId id="267" r:id="rId13"/>
    <p:sldId id="275" r:id="rId14"/>
    <p:sldId id="268" r:id="rId15"/>
    <p:sldId id="269" r:id="rId16"/>
    <p:sldId id="270" r:id="rId17"/>
    <p:sldId id="272" r:id="rId18"/>
    <p:sldId id="273" r:id="rId19"/>
    <p:sldId id="280" r:id="rId20"/>
    <p:sldId id="279" r:id="rId21"/>
    <p:sldId id="278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4" y="273054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7" y="357166"/>
            <a:ext cx="364333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357687" y="928670"/>
            <a:ext cx="4429156" cy="25545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mic Sans MS" pitchFamily="66" charset="0"/>
              </a:rPr>
              <a:t>Проект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mic Sans MS" pitchFamily="66" charset="0"/>
              </a:rPr>
              <a:t>«Весна-красна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omic Sans MS" pitchFamily="66" charset="0"/>
              </a:rPr>
              <a:t>Будит землю ото сна»</a:t>
            </a:r>
            <a:endParaRPr lang="ru-RU" sz="4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6315" y="4214822"/>
            <a:ext cx="37147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Автор:</a:t>
            </a:r>
            <a:endParaRPr lang="ru-RU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Наталья Алексеевна Кицаева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в</a:t>
            </a:r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оспитатель </a:t>
            </a:r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МБДОУ «Детский сад 87»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г.Барнаула Алтайского края </a:t>
            </a:r>
            <a:endParaRPr lang="ru-RU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785786" y="214290"/>
            <a:ext cx="7643866" cy="10156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Исследовательская деятельность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(наблюдение в ходе режимных моментов за изменениями в природе в весенний период).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3" y="1428736"/>
            <a:ext cx="321471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 descr="E:\март2021работа\20210325_1036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1428736"/>
            <a:ext cx="3143272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714348" y="285728"/>
            <a:ext cx="7858180" cy="70788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Дидактические игры по ознакомлению с окружающим «Перелет птиц», «Что вырастет?»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142984"/>
            <a:ext cx="228601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2428869"/>
            <a:ext cx="2355835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1214422"/>
            <a:ext cx="2143140" cy="3933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26" y="2428868"/>
            <a:ext cx="2427273" cy="4128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857224" y="285728"/>
            <a:ext cx="7500990" cy="70788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Сельскохозяйственный труд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(посадка лука, рассады)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7170" name="Picture 2" descr="E:\март2021работа\IMG-20210401-WA00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285860"/>
            <a:ext cx="2646357" cy="4700586"/>
          </a:xfrm>
          <a:prstGeom prst="rect">
            <a:avLst/>
          </a:prstGeom>
          <a:noFill/>
        </p:spPr>
      </p:pic>
      <p:pic>
        <p:nvPicPr>
          <p:cNvPr id="7171" name="Picture 3" descr="E:\март2021работа\IMG-20210401-WA004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1428736"/>
            <a:ext cx="2928958" cy="4948772"/>
          </a:xfrm>
          <a:prstGeom prst="rect">
            <a:avLst/>
          </a:prstGeom>
          <a:noFill/>
        </p:spPr>
      </p:pic>
      <p:pic>
        <p:nvPicPr>
          <p:cNvPr id="7172" name="Picture 4" descr="E:\март2021работа\IMG-20210401-WA005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1643050"/>
            <a:ext cx="2928958" cy="49703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785786" y="214290"/>
            <a:ext cx="7572428" cy="70788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Проведение конкурса чтецов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«Алтайские поэты о весне»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9" y="1214422"/>
            <a:ext cx="2857520" cy="5357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1214422"/>
            <a:ext cx="2614606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1214422"/>
            <a:ext cx="2757481" cy="535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85720" y="214290"/>
            <a:ext cx="8643998" cy="150810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Рассматривание альбомов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«Народные приметы алтайской весны», «Весна на Алтае», «Животный мир родного края», «Какие цветы весну встречают», «Загадки о птицах»,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b="1" dirty="0" smtClean="0">
                <a:latin typeface="Comic Sans MS" pitchFamily="66" charset="0"/>
              </a:rPr>
              <a:t>«Стихи о перелетных птицах Алтая».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857364"/>
            <a:ext cx="2694625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1928802"/>
            <a:ext cx="278608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9" y="2214506"/>
            <a:ext cx="2786082" cy="450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285728"/>
            <a:ext cx="785818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Развлечение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«В гости ждали мы весну».</a:t>
            </a:r>
            <a:endParaRPr lang="ru-RU" sz="2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5121" name="Picture 1" descr="E:\март2021работа\20210331_0939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214422"/>
            <a:ext cx="8286808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7" name="Picture 1" descr="E:\март2021работа\20210331_094206(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85728"/>
            <a:ext cx="3728964" cy="6286544"/>
          </a:xfrm>
          <a:prstGeom prst="rect">
            <a:avLst/>
          </a:prstGeom>
          <a:noFill/>
        </p:spPr>
      </p:pic>
      <p:pic>
        <p:nvPicPr>
          <p:cNvPr id="4098" name="Picture 2" descr="E:\март2021работа\20210331_0945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285728"/>
            <a:ext cx="3616880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48640" y="1142984"/>
            <a:ext cx="8238202" cy="43396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Работа с музыкальным руководителем: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Разучивание песни «Воробей»,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муз. В.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Герчек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Разучивание танца «Весенняя полька»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муз.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Е.Телечеевой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Разучивание танца «Виноватая тучка»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сл.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Ю.Энтина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, муз. Д.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Тухманова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472" y="357166"/>
            <a:ext cx="8001056" cy="14465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Работа с родителями: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Папка-передвижка «Весна»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Папка-передвижка «Безопасность ребенка на прогулке в весенний период».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928802"/>
            <a:ext cx="3071834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 descr="C:\Users\Admin\Desktop\IMG-20210407-WA01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1928802"/>
            <a:ext cx="3124202" cy="47006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714348" y="285728"/>
            <a:ext cx="7786742" cy="70788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Оформление информационного уголка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«Календарь природы»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285860"/>
            <a:ext cx="342902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857364"/>
            <a:ext cx="4500594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42909" y="928670"/>
            <a:ext cx="7929619" cy="138499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Участники проекта: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дети, воспитатели, музыкальный руководитель,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родители.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Возраст детей: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4-5 лет.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642911" y="4071944"/>
            <a:ext cx="8001056" cy="138499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Тип проекта: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информационно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 творческий.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Время реализации проекта: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краткосрочный (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с 01.03.2021 по 31.03.2021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).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928662" y="214290"/>
            <a:ext cx="7286676" cy="70788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Акция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«Каждому скворцу по дворцу»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1" y="1071546"/>
            <a:ext cx="3112702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1071546"/>
            <a:ext cx="3284529" cy="545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785786" y="285728"/>
            <a:ext cx="7358114" cy="70788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Фотовыставка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«Весна на нашей улице»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85860"/>
            <a:ext cx="357190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 descr="E:\март2021работа\IMG-20210401-WA005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1428736"/>
            <a:ext cx="2286016" cy="3786214"/>
          </a:xfrm>
          <a:prstGeom prst="rect">
            <a:avLst/>
          </a:prstGeom>
          <a:noFill/>
        </p:spPr>
      </p:pic>
      <p:pic>
        <p:nvPicPr>
          <p:cNvPr id="36868" name="Picture 4" descr="E:\март2021работа\IMG-20210401-WA003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2285992"/>
            <a:ext cx="2419335" cy="3810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00166" y="2214554"/>
            <a:ext cx="6143668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Comic Sans MS" pitchFamily="66" charset="0"/>
              </a:rPr>
              <a:t>Спасибо за внимание!</a:t>
            </a:r>
            <a:endParaRPr lang="ru-RU" sz="6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500035" y="357167"/>
            <a:ext cx="8143932" cy="138499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Цель проекта: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расширить знания детей о сезонных изменениях в живой и неживой природе весной.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28597" y="3571876"/>
            <a:ext cx="8215371" cy="255454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Подготовительный этап: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1. Подбор методического материала.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2. Подбор материала для чтения детям, наглядно-иллюстративного материала.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3. Поиск необходимой информации в интернете.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4. Беседы о весне и весенних признаках, о народных приметах весны.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5. Подбор материала для творческих работ.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785787" y="285732"/>
            <a:ext cx="7715304" cy="95410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Основной этап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Работа с детьми: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785787" y="1500176"/>
            <a:ext cx="7715304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Чтение с детьми литературы о весне.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Разучивание стихов алтайских авторов о весне.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-806811"/>
            <a:ext cx="54729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Comic Sans MS" pitchFamily="66" charset="0"/>
              </a:rPr>
              <a:t>Весна – утро года</a:t>
            </a:r>
            <a:endParaRPr lang="ru-RU" sz="44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5" y="2643182"/>
            <a:ext cx="3643337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4000496" y="3357562"/>
            <a:ext cx="207170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Comic Sans MS" pitchFamily="66" charset="0"/>
              </a:rPr>
              <a:t>Поэты России </a:t>
            </a:r>
          </a:p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Comic Sans MS" pitchFamily="66" charset="0"/>
              </a:rPr>
              <a:t>о весне для детей</a:t>
            </a:r>
            <a:endParaRPr lang="ru-RU" sz="2800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142976" y="262058"/>
            <a:ext cx="7143800" cy="70788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НОД по ознакомлению с окружающим по теме «Весна на Алтае».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285860"/>
            <a:ext cx="2962795" cy="5262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1285860"/>
            <a:ext cx="278608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1285860"/>
            <a:ext cx="264320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500034" y="428604"/>
            <a:ext cx="8072494" cy="10156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Продуктивная деятельность совместно с детьми: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исование с элементами аппликации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«Прилетел весной скворец, для него готов дворец…»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357430"/>
            <a:ext cx="428628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1928802"/>
            <a:ext cx="2071702" cy="3286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2571744"/>
            <a:ext cx="2357453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857224" y="214290"/>
            <a:ext cx="7358114" cy="70788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К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онструирование из бумаги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«Весенние первоцветы»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12290" name="Picture 2" descr="E:\март2021работа\IMG-20210401-WA00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142984"/>
            <a:ext cx="3286149" cy="5343552"/>
          </a:xfrm>
          <a:prstGeom prst="rect">
            <a:avLst/>
          </a:prstGeom>
          <a:noFill/>
        </p:spPr>
      </p:pic>
      <p:pic>
        <p:nvPicPr>
          <p:cNvPr id="12291" name="Picture 3" descr="E:\март2021работа\IMG-20210401-WA006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1142984"/>
            <a:ext cx="3143272" cy="535785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1428736"/>
            <a:ext cx="2427273" cy="4628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28662" y="285728"/>
            <a:ext cx="7358114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Конструирование из бросового материала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«Бежит кораблик по волнам»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1" y="1285860"/>
            <a:ext cx="2928958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1285860"/>
            <a:ext cx="2778945" cy="521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1857364"/>
            <a:ext cx="2975261" cy="4141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1" y="500042"/>
            <a:ext cx="300039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1714488"/>
            <a:ext cx="3143272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500042"/>
            <a:ext cx="2855933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384</Words>
  <PresentationFormat>Экран (4:3)</PresentationFormat>
  <Paragraphs>62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User1</dc:creator>
  <cp:lastModifiedBy>Admin</cp:lastModifiedBy>
  <cp:revision>37</cp:revision>
  <dcterms:created xsi:type="dcterms:W3CDTF">2021-04-05T08:42:33Z</dcterms:created>
  <dcterms:modified xsi:type="dcterms:W3CDTF">2021-12-29T05:39:28Z</dcterms:modified>
</cp:coreProperties>
</file>