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732" r:id="rId2"/>
    <p:sldMasterId id="2147483744" r:id="rId3"/>
    <p:sldMasterId id="2147483757" r:id="rId4"/>
    <p:sldMasterId id="2147483769" r:id="rId5"/>
    <p:sldMasterId id="2147483781" r:id="rId6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70" r:id="rId19"/>
    <p:sldId id="268" r:id="rId20"/>
    <p:sldId id="269" r:id="rId21"/>
    <p:sldId id="271" r:id="rId22"/>
    <p:sldId id="272" r:id="rId23"/>
    <p:sldId id="273" r:id="rId24"/>
    <p:sldId id="274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5564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34892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4601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64515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4516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4517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4518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4519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4520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4521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4522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4523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4524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4525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4526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4527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4528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4529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4530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4531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4532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4533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4534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35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4536" name="Rectangle 2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64537" name="Rectangle 2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64538" name="Rectangle 26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26.12.2019</a:t>
            </a:fld>
            <a:endParaRPr lang="ru-RU"/>
          </a:p>
        </p:txBody>
      </p:sp>
      <p:sp>
        <p:nvSpPr>
          <p:cNvPr id="64539" name="Rectangle 2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4540" name="Rectangle 2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05973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26.12.2019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83611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26.12.2019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89066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26.12.2019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01609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Дата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26.12.2019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13803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26.12.2019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68363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26.12.2019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88276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26.12.2019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9121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552030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26.12.2019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99686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26.12.2019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61350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26.12.2019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71010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4D8935-BB50-401A-BB8B-F0D46AC97D1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0515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37C97B-5896-48DC-B008-EC7DA879E61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28704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511807-6B2A-4B70-9850-B397B53A19B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912234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A162DC-0480-4333-9283-DFBAE2F74A2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416646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168852-FB73-402A-8C76-98DF1B0C207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04438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3DD661-9A48-4AA3-8DF7-D8ADF97B63F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753506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22903D-CC6C-44F2-8F1D-EA81F572E86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6730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4456516.png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85720" y="285728"/>
            <a:ext cx="8572560" cy="657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28806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FBC13E-319D-445D-B276-12B0E318FA7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985843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D2845E-0BEF-447D-9B99-81C2EB28673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277026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4387E5-1CA5-473E-A968-FCF1C533981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48106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EED224-944C-4E6B-80A8-C4E9E0A2BFC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142505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r>
              <a:rPr lang="ru-RU" smtClean="0"/>
              <a:t>Щелкните этот значок, чтобы добавить изображение из Интернета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34FCD0B-3B3E-4AAA-BEED-052B022DC99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177247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084388" y="296863"/>
            <a:ext cx="6823075" cy="5353050"/>
            <a:chOff x="1313" y="187"/>
            <a:chExt cx="4298" cy="3372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2194" y="601"/>
              <a:ext cx="596" cy="447"/>
              <a:chOff x="0" y="0"/>
              <a:chExt cx="768" cy="576"/>
            </a:xfrm>
          </p:grpSpPr>
          <p:sp>
            <p:nvSpPr>
              <p:cNvPr id="51204" name="Oval 4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205" name="Oval 5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4" name="Group 6"/>
            <p:cNvGrpSpPr>
              <a:grpSpLocks/>
            </p:cNvGrpSpPr>
            <p:nvPr/>
          </p:nvGrpSpPr>
          <p:grpSpPr bwMode="auto">
            <a:xfrm>
              <a:off x="1313" y="187"/>
              <a:ext cx="4298" cy="3372"/>
              <a:chOff x="0" y="0"/>
              <a:chExt cx="5533" cy="4341"/>
            </a:xfrm>
          </p:grpSpPr>
          <p:grpSp>
            <p:nvGrpSpPr>
              <p:cNvPr id="5" name="Group 7"/>
              <p:cNvGrpSpPr>
                <a:grpSpLocks/>
              </p:cNvGrpSpPr>
              <p:nvPr/>
            </p:nvGrpSpPr>
            <p:grpSpPr bwMode="auto">
              <a:xfrm>
                <a:off x="0" y="0"/>
                <a:ext cx="5470" cy="4341"/>
                <a:chOff x="0" y="0"/>
                <a:chExt cx="5470" cy="4341"/>
              </a:xfrm>
            </p:grpSpPr>
            <p:grpSp>
              <p:nvGrpSpPr>
                <p:cNvPr id="6" name="Group 8"/>
                <p:cNvGrpSpPr>
                  <a:grpSpLocks/>
                </p:cNvGrpSpPr>
                <p:nvPr/>
              </p:nvGrpSpPr>
              <p:grpSpPr bwMode="auto">
                <a:xfrm>
                  <a:off x="1339" y="786"/>
                  <a:ext cx="2919" cy="2151"/>
                  <a:chOff x="1265" y="814"/>
                  <a:chExt cx="2919" cy="2151"/>
                </a:xfrm>
              </p:grpSpPr>
              <p:sp>
                <p:nvSpPr>
                  <p:cNvPr id="51209" name="Oval 9"/>
                  <p:cNvSpPr>
                    <a:spLocks noChangeArrowheads="1"/>
                  </p:cNvSpPr>
                  <p:nvPr/>
                </p:nvSpPr>
                <p:spPr bwMode="hidden">
                  <a:xfrm>
                    <a:off x="1265" y="814"/>
                    <a:ext cx="2919" cy="2151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bg2"/>
                      </a:gs>
                      <a:gs pos="100000">
                        <a:schemeClr val="bg1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1210" name="Oval 10"/>
                  <p:cNvSpPr>
                    <a:spLocks noChangeArrowheads="1"/>
                  </p:cNvSpPr>
                  <p:nvPr/>
                </p:nvSpPr>
                <p:spPr bwMode="hidden">
                  <a:xfrm>
                    <a:off x="2380" y="1601"/>
                    <a:ext cx="579" cy="406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bg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7" name="Group 11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5470" cy="4341"/>
                  <a:chOff x="0" y="0"/>
                  <a:chExt cx="5470" cy="4341"/>
                </a:xfrm>
              </p:grpSpPr>
              <p:grpSp>
                <p:nvGrpSpPr>
                  <p:cNvPr id="8" name="Group 12"/>
                  <p:cNvGrpSpPr>
                    <a:grpSpLocks/>
                  </p:cNvGrpSpPr>
                  <p:nvPr/>
                </p:nvGrpSpPr>
                <p:grpSpPr bwMode="auto">
                  <a:xfrm>
                    <a:off x="3545" y="1502"/>
                    <a:ext cx="1258" cy="2327"/>
                    <a:chOff x="3471" y="1530"/>
                    <a:chExt cx="1258" cy="2327"/>
                  </a:xfrm>
                </p:grpSpPr>
                <p:sp>
                  <p:nvSpPr>
                    <p:cNvPr id="51213" name="Freeform 13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2765" y="2236"/>
                      <a:ext cx="1724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214" name="Freeform 14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4021" y="3150"/>
                      <a:ext cx="925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9" name="Group 15"/>
                  <p:cNvGrpSpPr>
                    <a:grpSpLocks/>
                  </p:cNvGrpSpPr>
                  <p:nvPr/>
                </p:nvGrpSpPr>
                <p:grpSpPr bwMode="auto">
                  <a:xfrm>
                    <a:off x="2938" y="1991"/>
                    <a:ext cx="2463" cy="1332"/>
                    <a:chOff x="2864" y="2019"/>
                    <a:chExt cx="2463" cy="1332"/>
                  </a:xfrm>
                </p:grpSpPr>
                <p:sp>
                  <p:nvSpPr>
                    <p:cNvPr id="51216" name="Freeform 16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2864" y="2019"/>
                      <a:ext cx="1814" cy="34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217" name="Freeform 17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4353" y="2806"/>
                      <a:ext cx="974" cy="54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0" name="Group 18"/>
                  <p:cNvGrpSpPr>
                    <a:grpSpLocks/>
                  </p:cNvGrpSpPr>
                  <p:nvPr/>
                </p:nvGrpSpPr>
                <p:grpSpPr bwMode="auto">
                  <a:xfrm>
                    <a:off x="2971" y="1804"/>
                    <a:ext cx="2477" cy="1064"/>
                    <a:chOff x="2897" y="1832"/>
                    <a:chExt cx="2477" cy="1064"/>
                  </a:xfrm>
                </p:grpSpPr>
                <p:sp>
                  <p:nvSpPr>
                    <p:cNvPr id="51219" name="Freeform 19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2897" y="1832"/>
                      <a:ext cx="1736" cy="30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220" name="Freeform 20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4442" y="2420"/>
                      <a:ext cx="932" cy="47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1" name="Group 21"/>
                  <p:cNvGrpSpPr>
                    <a:grpSpLocks/>
                  </p:cNvGrpSpPr>
                  <p:nvPr/>
                </p:nvGrpSpPr>
                <p:grpSpPr bwMode="auto">
                  <a:xfrm>
                    <a:off x="2998" y="1608"/>
                    <a:ext cx="2472" cy="927"/>
                    <a:chOff x="2924" y="1636"/>
                    <a:chExt cx="2472" cy="927"/>
                  </a:xfrm>
                </p:grpSpPr>
                <p:sp>
                  <p:nvSpPr>
                    <p:cNvPr id="51222" name="Freeform 22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2924" y="1636"/>
                      <a:ext cx="1677" cy="33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223" name="Freeform 23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4495" y="2037"/>
                      <a:ext cx="901" cy="52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2" name="Group 24"/>
                  <p:cNvGrpSpPr>
                    <a:grpSpLocks/>
                  </p:cNvGrpSpPr>
                  <p:nvPr/>
                </p:nvGrpSpPr>
                <p:grpSpPr bwMode="auto">
                  <a:xfrm>
                    <a:off x="3032" y="1386"/>
                    <a:ext cx="2342" cy="657"/>
                    <a:chOff x="2958" y="1414"/>
                    <a:chExt cx="2342" cy="657"/>
                  </a:xfrm>
                </p:grpSpPr>
                <p:sp>
                  <p:nvSpPr>
                    <p:cNvPr id="51225" name="Freeform 25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2958" y="1414"/>
                      <a:ext cx="1545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226" name="Freeform 26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4470" y="1582"/>
                      <a:ext cx="830" cy="48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3057" y="1241"/>
                    <a:ext cx="2150" cy="343"/>
                    <a:chOff x="2983" y="1269"/>
                    <a:chExt cx="2150" cy="343"/>
                  </a:xfrm>
                </p:grpSpPr>
                <p:sp>
                  <p:nvSpPr>
                    <p:cNvPr id="51228" name="Freeform 28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2983" y="1289"/>
                      <a:ext cx="1404" cy="21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229" name="Freeform 29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4379" y="1269"/>
                      <a:ext cx="754" cy="343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4" name="Group 30"/>
                  <p:cNvGrpSpPr>
                    <a:grpSpLocks/>
                  </p:cNvGrpSpPr>
                  <p:nvPr/>
                </p:nvGrpSpPr>
                <p:grpSpPr bwMode="auto">
                  <a:xfrm>
                    <a:off x="3012" y="889"/>
                    <a:ext cx="1879" cy="427"/>
                    <a:chOff x="2938" y="917"/>
                    <a:chExt cx="1879" cy="427"/>
                  </a:xfrm>
                </p:grpSpPr>
                <p:sp>
                  <p:nvSpPr>
                    <p:cNvPr id="51231" name="Freeform 31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2938" y="1129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232" name="Freeform 32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4155" y="917"/>
                      <a:ext cx="66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5" name="Group 33"/>
                  <p:cNvGrpSpPr>
                    <a:grpSpLocks/>
                  </p:cNvGrpSpPr>
                  <p:nvPr/>
                </p:nvGrpSpPr>
                <p:grpSpPr bwMode="auto">
                  <a:xfrm>
                    <a:off x="711" y="1625"/>
                    <a:ext cx="1257" cy="2326"/>
                    <a:chOff x="637" y="1653"/>
                    <a:chExt cx="1257" cy="2326"/>
                  </a:xfrm>
                </p:grpSpPr>
                <p:sp>
                  <p:nvSpPr>
                    <p:cNvPr id="51234" name="Freeform 34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876" y="2359"/>
                      <a:ext cx="1724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235" name="Freeform 35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419" y="3272"/>
                      <a:ext cx="925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6" name="Group 36"/>
                  <p:cNvGrpSpPr>
                    <a:grpSpLocks/>
                  </p:cNvGrpSpPr>
                  <p:nvPr/>
                </p:nvGrpSpPr>
                <p:grpSpPr bwMode="auto">
                  <a:xfrm>
                    <a:off x="69" y="2168"/>
                    <a:ext cx="2463" cy="1332"/>
                    <a:chOff x="-5" y="2196"/>
                    <a:chExt cx="2463" cy="1332"/>
                  </a:xfrm>
                </p:grpSpPr>
                <p:sp>
                  <p:nvSpPr>
                    <p:cNvPr id="51237" name="Freeform 37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644" y="2196"/>
                      <a:ext cx="1814" cy="34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238" name="Freeform 38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-5" y="2983"/>
                      <a:ext cx="974" cy="54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7" name="Group 39"/>
                  <p:cNvGrpSpPr>
                    <a:grpSpLocks/>
                  </p:cNvGrpSpPr>
                  <p:nvPr/>
                </p:nvGrpSpPr>
                <p:grpSpPr bwMode="auto">
                  <a:xfrm>
                    <a:off x="22" y="1981"/>
                    <a:ext cx="2477" cy="1064"/>
                    <a:chOff x="-52" y="2009"/>
                    <a:chExt cx="2477" cy="1064"/>
                  </a:xfrm>
                </p:grpSpPr>
                <p:sp>
                  <p:nvSpPr>
                    <p:cNvPr id="51240" name="Freeform 40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689" y="2009"/>
                      <a:ext cx="1736" cy="30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241" name="Freeform 41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-52" y="2597"/>
                      <a:ext cx="932" cy="47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8" name="Group 42"/>
                  <p:cNvGrpSpPr>
                    <a:grpSpLocks/>
                  </p:cNvGrpSpPr>
                  <p:nvPr/>
                </p:nvGrpSpPr>
                <p:grpSpPr bwMode="auto">
                  <a:xfrm>
                    <a:off x="0" y="1785"/>
                    <a:ext cx="2472" cy="927"/>
                    <a:chOff x="-74" y="1813"/>
                    <a:chExt cx="2472" cy="927"/>
                  </a:xfrm>
                </p:grpSpPr>
                <p:sp>
                  <p:nvSpPr>
                    <p:cNvPr id="51243" name="Freeform 43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721" y="1813"/>
                      <a:ext cx="1677" cy="33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244" name="Freeform 44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-74" y="2214"/>
                      <a:ext cx="901" cy="52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9" name="Group 45"/>
                  <p:cNvGrpSpPr>
                    <a:grpSpLocks/>
                  </p:cNvGrpSpPr>
                  <p:nvPr/>
                </p:nvGrpSpPr>
                <p:grpSpPr bwMode="auto">
                  <a:xfrm>
                    <a:off x="96" y="1563"/>
                    <a:ext cx="2342" cy="657"/>
                    <a:chOff x="22" y="1591"/>
                    <a:chExt cx="2342" cy="657"/>
                  </a:xfrm>
                </p:grpSpPr>
                <p:sp>
                  <p:nvSpPr>
                    <p:cNvPr id="51246" name="Freeform 46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819" y="1591"/>
                      <a:ext cx="1545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247" name="Freeform 47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22" y="1759"/>
                      <a:ext cx="830" cy="48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0" name="Group 48"/>
                  <p:cNvGrpSpPr>
                    <a:grpSpLocks/>
                  </p:cNvGrpSpPr>
                  <p:nvPr/>
                </p:nvGrpSpPr>
                <p:grpSpPr bwMode="auto">
                  <a:xfrm>
                    <a:off x="263" y="1418"/>
                    <a:ext cx="2150" cy="343"/>
                    <a:chOff x="189" y="1446"/>
                    <a:chExt cx="2150" cy="343"/>
                  </a:xfrm>
                </p:grpSpPr>
                <p:sp>
                  <p:nvSpPr>
                    <p:cNvPr id="51249" name="Freeform 49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935" y="1466"/>
                      <a:ext cx="1404" cy="21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250" name="Freeform 50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189" y="1446"/>
                      <a:ext cx="754" cy="343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1" name="Group 51"/>
                  <p:cNvGrpSpPr>
                    <a:grpSpLocks/>
                  </p:cNvGrpSpPr>
                  <p:nvPr/>
                </p:nvGrpSpPr>
                <p:grpSpPr bwMode="auto">
                  <a:xfrm>
                    <a:off x="579" y="1066"/>
                    <a:ext cx="1879" cy="427"/>
                    <a:chOff x="505" y="1094"/>
                    <a:chExt cx="1879" cy="427"/>
                  </a:xfrm>
                </p:grpSpPr>
                <p:sp>
                  <p:nvSpPr>
                    <p:cNvPr id="51252" name="Freeform 52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1151" y="1306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253" name="Freeform 53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505" y="1094"/>
                      <a:ext cx="66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2" name="Group 54"/>
                  <p:cNvGrpSpPr>
                    <a:grpSpLocks/>
                  </p:cNvGrpSpPr>
                  <p:nvPr/>
                </p:nvGrpSpPr>
                <p:grpSpPr bwMode="auto">
                  <a:xfrm>
                    <a:off x="690" y="871"/>
                    <a:ext cx="1850" cy="554"/>
                    <a:chOff x="616" y="899"/>
                    <a:chExt cx="1850" cy="554"/>
                  </a:xfrm>
                </p:grpSpPr>
                <p:sp>
                  <p:nvSpPr>
                    <p:cNvPr id="51255" name="Freeform 55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1233" y="1238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256" name="Freeform 56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616" y="899"/>
                      <a:ext cx="66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3" name="Group 57"/>
                  <p:cNvGrpSpPr>
                    <a:grpSpLocks/>
                  </p:cNvGrpSpPr>
                  <p:nvPr/>
                </p:nvGrpSpPr>
                <p:grpSpPr bwMode="auto">
                  <a:xfrm>
                    <a:off x="911" y="589"/>
                    <a:ext cx="1767" cy="743"/>
                    <a:chOff x="911" y="589"/>
                    <a:chExt cx="1767" cy="743"/>
                  </a:xfrm>
                </p:grpSpPr>
                <p:sp>
                  <p:nvSpPr>
                    <p:cNvPr id="51258" name="Freeform 58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1445" y="1117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259" name="Freeform 59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911" y="589"/>
                      <a:ext cx="66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4" name="Group 60"/>
                  <p:cNvGrpSpPr>
                    <a:grpSpLocks/>
                  </p:cNvGrpSpPr>
                  <p:nvPr/>
                </p:nvGrpSpPr>
                <p:grpSpPr bwMode="auto">
                  <a:xfrm>
                    <a:off x="1120" y="300"/>
                    <a:ext cx="1693" cy="892"/>
                    <a:chOff x="1120" y="300"/>
                    <a:chExt cx="1693" cy="892"/>
                  </a:xfrm>
                </p:grpSpPr>
                <p:sp>
                  <p:nvSpPr>
                    <p:cNvPr id="51261" name="Freeform 61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562" y="977"/>
                      <a:ext cx="1251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262" name="Freeform 62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120" y="300"/>
                      <a:ext cx="67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5" name="Group 63"/>
                  <p:cNvGrpSpPr>
                    <a:grpSpLocks/>
                  </p:cNvGrpSpPr>
                  <p:nvPr/>
                </p:nvGrpSpPr>
                <p:grpSpPr bwMode="auto">
                  <a:xfrm>
                    <a:off x="1707" y="76"/>
                    <a:ext cx="778" cy="1512"/>
                    <a:chOff x="1633" y="104"/>
                    <a:chExt cx="778" cy="1512"/>
                  </a:xfrm>
                </p:grpSpPr>
                <p:sp>
                  <p:nvSpPr>
                    <p:cNvPr id="51264" name="Freeform 64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754" y="958"/>
                      <a:ext cx="1100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265" name="Freeform 65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506" y="231"/>
                      <a:ext cx="591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6" name="Group 66"/>
                  <p:cNvGrpSpPr>
                    <a:grpSpLocks/>
                  </p:cNvGrpSpPr>
                  <p:nvPr/>
                </p:nvGrpSpPr>
                <p:grpSpPr bwMode="auto">
                  <a:xfrm>
                    <a:off x="2009" y="0"/>
                    <a:ext cx="634" cy="1534"/>
                    <a:chOff x="1935" y="28"/>
                    <a:chExt cx="634" cy="1534"/>
                  </a:xfrm>
                </p:grpSpPr>
                <p:sp>
                  <p:nvSpPr>
                    <p:cNvPr id="51267" name="Freeform 67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931" y="924"/>
                      <a:ext cx="1061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268" name="Freeform 68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819" y="144"/>
                      <a:ext cx="570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7" name="Group 69"/>
                  <p:cNvGrpSpPr>
                    <a:grpSpLocks/>
                  </p:cNvGrpSpPr>
                  <p:nvPr/>
                </p:nvGrpSpPr>
                <p:grpSpPr bwMode="auto">
                  <a:xfrm>
                    <a:off x="2896" y="644"/>
                    <a:ext cx="1845" cy="566"/>
                    <a:chOff x="2822" y="672"/>
                    <a:chExt cx="1845" cy="566"/>
                  </a:xfrm>
                </p:grpSpPr>
                <p:sp>
                  <p:nvSpPr>
                    <p:cNvPr id="51270" name="Freeform 70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2822" y="1023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271" name="Freeform 71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4005" y="672"/>
                      <a:ext cx="66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8" name="Group 72"/>
                  <p:cNvGrpSpPr>
                    <a:grpSpLocks/>
                  </p:cNvGrpSpPr>
                  <p:nvPr/>
                </p:nvGrpSpPr>
                <p:grpSpPr bwMode="auto">
                  <a:xfrm>
                    <a:off x="2757" y="417"/>
                    <a:ext cx="1781" cy="717"/>
                    <a:chOff x="2683" y="445"/>
                    <a:chExt cx="1781" cy="717"/>
                  </a:xfrm>
                </p:grpSpPr>
                <p:sp>
                  <p:nvSpPr>
                    <p:cNvPr id="51273" name="Freeform 73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2683" y="947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274" name="Freeform 74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3802" y="445"/>
                      <a:ext cx="66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51275" name="Freeform 75"/>
                  <p:cNvSpPr>
                    <a:spLocks/>
                  </p:cNvSpPr>
                  <p:nvPr/>
                </p:nvSpPr>
                <p:spPr bwMode="hidden">
                  <a:xfrm rot="4578755" flipH="1">
                    <a:off x="2175" y="949"/>
                    <a:ext cx="1027" cy="14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1276" name="Freeform 76"/>
                  <p:cNvSpPr>
                    <a:spLocks/>
                  </p:cNvSpPr>
                  <p:nvPr/>
                </p:nvSpPr>
                <p:spPr bwMode="hidden">
                  <a:xfrm rot="4578755" flipH="1">
                    <a:off x="2199" y="196"/>
                    <a:ext cx="552" cy="22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grpSp>
                <p:nvGrpSpPr>
                  <p:cNvPr id="29" name="Group 77"/>
                  <p:cNvGrpSpPr>
                    <a:grpSpLocks/>
                  </p:cNvGrpSpPr>
                  <p:nvPr/>
                </p:nvGrpSpPr>
                <p:grpSpPr bwMode="auto">
                  <a:xfrm>
                    <a:off x="2874" y="13"/>
                    <a:ext cx="640" cy="1520"/>
                    <a:chOff x="2800" y="41"/>
                    <a:chExt cx="640" cy="1520"/>
                  </a:xfrm>
                </p:grpSpPr>
                <p:sp>
                  <p:nvSpPr>
                    <p:cNvPr id="51278" name="Freeform 78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2361" y="938"/>
                      <a:ext cx="1062" cy="18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279" name="Freeform 79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3011" y="181"/>
                      <a:ext cx="570" cy="28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30" name="Group 80"/>
                  <p:cNvGrpSpPr>
                    <a:grpSpLocks/>
                  </p:cNvGrpSpPr>
                  <p:nvPr/>
                </p:nvGrpSpPr>
                <p:grpSpPr bwMode="auto">
                  <a:xfrm>
                    <a:off x="3008" y="135"/>
                    <a:ext cx="1017" cy="1464"/>
                    <a:chOff x="2934" y="163"/>
                    <a:chExt cx="1017" cy="1464"/>
                  </a:xfrm>
                </p:grpSpPr>
                <p:sp>
                  <p:nvSpPr>
                    <p:cNvPr id="51281" name="Freeform 81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2491" y="915"/>
                      <a:ext cx="1155" cy="27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282" name="Freeform 82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3430" y="261"/>
                      <a:ext cx="620" cy="423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31" name="Group 83"/>
                  <p:cNvGrpSpPr>
                    <a:grpSpLocks/>
                  </p:cNvGrpSpPr>
                  <p:nvPr/>
                </p:nvGrpSpPr>
                <p:grpSpPr bwMode="auto">
                  <a:xfrm>
                    <a:off x="2804" y="4"/>
                    <a:ext cx="243" cy="1448"/>
                    <a:chOff x="2730" y="32"/>
                    <a:chExt cx="243" cy="1448"/>
                  </a:xfrm>
                </p:grpSpPr>
                <p:sp>
                  <p:nvSpPr>
                    <p:cNvPr id="51284" name="Freeform 84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296" y="960"/>
                      <a:ext cx="954" cy="8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285" name="Freeform 85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650" y="220"/>
                      <a:ext cx="512" cy="13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1298" name="Group 86"/>
                  <p:cNvGrpSpPr>
                    <a:grpSpLocks/>
                  </p:cNvGrpSpPr>
                  <p:nvPr/>
                </p:nvGrpSpPr>
                <p:grpSpPr bwMode="auto">
                  <a:xfrm>
                    <a:off x="1017" y="1741"/>
                    <a:ext cx="1085" cy="2450"/>
                    <a:chOff x="943" y="1769"/>
                    <a:chExt cx="1085" cy="2450"/>
                  </a:xfrm>
                </p:grpSpPr>
                <p:sp>
                  <p:nvSpPr>
                    <p:cNvPr id="51287" name="Freeform 87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1010" y="2475"/>
                      <a:ext cx="1724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288" name="Freeform 88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725" y="3512"/>
                      <a:ext cx="925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1301" name="Group 89"/>
                  <p:cNvGrpSpPr>
                    <a:grpSpLocks/>
                  </p:cNvGrpSpPr>
                  <p:nvPr/>
                </p:nvGrpSpPr>
                <p:grpSpPr bwMode="auto">
                  <a:xfrm>
                    <a:off x="1529" y="1908"/>
                    <a:ext cx="766" cy="2373"/>
                    <a:chOff x="1455" y="1936"/>
                    <a:chExt cx="766" cy="2373"/>
                  </a:xfrm>
                </p:grpSpPr>
                <p:sp>
                  <p:nvSpPr>
                    <p:cNvPr id="51290" name="Freeform 90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67" y="2578"/>
                      <a:ext cx="1595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291" name="Freeform 91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72" y="3636"/>
                      <a:ext cx="856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1304" name="Group 92"/>
                  <p:cNvGrpSpPr>
                    <a:grpSpLocks/>
                  </p:cNvGrpSpPr>
                  <p:nvPr/>
                </p:nvGrpSpPr>
                <p:grpSpPr bwMode="auto">
                  <a:xfrm rot="88588">
                    <a:off x="2061" y="1962"/>
                    <a:ext cx="459" cy="2329"/>
                    <a:chOff x="1956" y="1990"/>
                    <a:chExt cx="492" cy="2604"/>
                  </a:xfrm>
                </p:grpSpPr>
                <p:sp>
                  <p:nvSpPr>
                    <p:cNvPr id="51293" name="Freeform 93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442" y="2695"/>
                      <a:ext cx="1711" cy="30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294" name="Freeform 94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734" y="3898"/>
                      <a:ext cx="918" cy="473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1307" name="Group 95"/>
                  <p:cNvGrpSpPr>
                    <a:grpSpLocks/>
                  </p:cNvGrpSpPr>
                  <p:nvPr/>
                </p:nvGrpSpPr>
                <p:grpSpPr bwMode="auto">
                  <a:xfrm>
                    <a:off x="3408" y="1689"/>
                    <a:ext cx="1125" cy="2426"/>
                    <a:chOff x="3334" y="1717"/>
                    <a:chExt cx="1125" cy="2426"/>
                  </a:xfrm>
                </p:grpSpPr>
                <p:sp>
                  <p:nvSpPr>
                    <p:cNvPr id="51296" name="Freeform 96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2628" y="2423"/>
                      <a:ext cx="1724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297" name="Freeform 97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3751" y="3436"/>
                      <a:ext cx="925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1310" name="Group 98"/>
                  <p:cNvGrpSpPr>
                    <a:grpSpLocks/>
                  </p:cNvGrpSpPr>
                  <p:nvPr/>
                </p:nvGrpSpPr>
                <p:grpSpPr bwMode="auto">
                  <a:xfrm>
                    <a:off x="3255" y="1838"/>
                    <a:ext cx="883" cy="2426"/>
                    <a:chOff x="3181" y="1866"/>
                    <a:chExt cx="883" cy="2426"/>
                  </a:xfrm>
                </p:grpSpPr>
                <p:sp>
                  <p:nvSpPr>
                    <p:cNvPr id="51299" name="Freeform 99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2506" y="2541"/>
                      <a:ext cx="1650" cy="29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300" name="Freeform 100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3387" y="3615"/>
                      <a:ext cx="885" cy="46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1311" name="Group 101"/>
                  <p:cNvGrpSpPr>
                    <a:grpSpLocks/>
                  </p:cNvGrpSpPr>
                  <p:nvPr/>
                </p:nvGrpSpPr>
                <p:grpSpPr bwMode="auto">
                  <a:xfrm>
                    <a:off x="3080" y="1955"/>
                    <a:ext cx="619" cy="2386"/>
                    <a:chOff x="3006" y="1983"/>
                    <a:chExt cx="619" cy="2386"/>
                  </a:xfrm>
                </p:grpSpPr>
                <p:sp>
                  <p:nvSpPr>
                    <p:cNvPr id="51302" name="Freeform 102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2328" y="2661"/>
                      <a:ext cx="1601" cy="2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303" name="Freeform 103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3002" y="3747"/>
                      <a:ext cx="859" cy="38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1320" name="Group 104"/>
                  <p:cNvGrpSpPr>
                    <a:grpSpLocks/>
                  </p:cNvGrpSpPr>
                  <p:nvPr/>
                </p:nvGrpSpPr>
                <p:grpSpPr bwMode="auto">
                  <a:xfrm>
                    <a:off x="2893" y="2073"/>
                    <a:ext cx="405" cy="2219"/>
                    <a:chOff x="2819" y="2101"/>
                    <a:chExt cx="405" cy="2219"/>
                  </a:xfrm>
                </p:grpSpPr>
                <p:sp>
                  <p:nvSpPr>
                    <p:cNvPr id="51305" name="Freeform 105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206" y="2714"/>
                      <a:ext cx="1471" cy="2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306" name="Freeform 106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636" y="3732"/>
                      <a:ext cx="790" cy="38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1340" name="Group 107"/>
                  <p:cNvGrpSpPr>
                    <a:grpSpLocks/>
                  </p:cNvGrpSpPr>
                  <p:nvPr/>
                </p:nvGrpSpPr>
                <p:grpSpPr bwMode="auto">
                  <a:xfrm>
                    <a:off x="2372" y="2107"/>
                    <a:ext cx="426" cy="2185"/>
                    <a:chOff x="2287" y="2135"/>
                    <a:chExt cx="426" cy="2185"/>
                  </a:xfrm>
                </p:grpSpPr>
                <p:sp>
                  <p:nvSpPr>
                    <p:cNvPr id="51308" name="Freeform 108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1900" y="2760"/>
                      <a:ext cx="1437" cy="1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1309" name="Freeform 109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2049" y="3787"/>
                      <a:ext cx="771" cy="29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</p:grpSp>
          <p:grpSp>
            <p:nvGrpSpPr>
              <p:cNvPr id="51341" name="Group 110"/>
              <p:cNvGrpSpPr>
                <a:grpSpLocks/>
              </p:cNvGrpSpPr>
              <p:nvPr/>
            </p:nvGrpSpPr>
            <p:grpSpPr bwMode="auto">
              <a:xfrm>
                <a:off x="74" y="313"/>
                <a:ext cx="5459" cy="3667"/>
                <a:chOff x="74" y="313"/>
                <a:chExt cx="5459" cy="3667"/>
              </a:xfrm>
            </p:grpSpPr>
            <p:grpSp>
              <p:nvGrpSpPr>
                <p:cNvPr id="51342" name="Group 111"/>
                <p:cNvGrpSpPr>
                  <a:grpSpLocks/>
                </p:cNvGrpSpPr>
                <p:nvPr/>
              </p:nvGrpSpPr>
              <p:grpSpPr bwMode="auto">
                <a:xfrm>
                  <a:off x="74" y="313"/>
                  <a:ext cx="5459" cy="3667"/>
                  <a:chOff x="74" y="313"/>
                  <a:chExt cx="5459" cy="3667"/>
                </a:xfrm>
              </p:grpSpPr>
              <p:sp>
                <p:nvSpPr>
                  <p:cNvPr id="51312" name="Arc 112"/>
                  <p:cNvSpPr>
                    <a:spLocks/>
                  </p:cNvSpPr>
                  <p:nvPr/>
                </p:nvSpPr>
                <p:spPr bwMode="hidden">
                  <a:xfrm flipV="1">
                    <a:off x="2966" y="456"/>
                    <a:ext cx="2567" cy="2046"/>
                  </a:xfrm>
                  <a:custGeom>
                    <a:avLst/>
                    <a:gdLst>
                      <a:gd name="G0" fmla="+- 17826 0 0"/>
                      <a:gd name="G1" fmla="+- 0 0 0"/>
                      <a:gd name="G2" fmla="+- 21600 0 0"/>
                      <a:gd name="T0" fmla="*/ 36729 w 36729"/>
                      <a:gd name="T1" fmla="*/ 10451 h 21600"/>
                      <a:gd name="T2" fmla="*/ 0 w 36729"/>
                      <a:gd name="T3" fmla="*/ 12197 h 21600"/>
                      <a:gd name="T4" fmla="*/ 17826 w 36729"/>
                      <a:gd name="T5" fmla="*/ 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6729" h="21600" fill="none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</a:path>
                      <a:path w="36729" h="21600" stroke="0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  <a:lnTo>
                          <a:pt x="17826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1313" name="Arc 113"/>
                  <p:cNvSpPr>
                    <a:spLocks/>
                  </p:cNvSpPr>
                  <p:nvPr/>
                </p:nvSpPr>
                <p:spPr bwMode="hidden">
                  <a:xfrm flipH="1">
                    <a:off x="388" y="1601"/>
                    <a:ext cx="2016" cy="2379"/>
                  </a:xfrm>
                  <a:custGeom>
                    <a:avLst/>
                    <a:gdLst>
                      <a:gd name="G0" fmla="+- 8873 0 0"/>
                      <a:gd name="G1" fmla="+- 21600 0 0"/>
                      <a:gd name="G2" fmla="+- 21600 0 0"/>
                      <a:gd name="T0" fmla="*/ 0 w 30473"/>
                      <a:gd name="T1" fmla="*/ 1907 h 22305"/>
                      <a:gd name="T2" fmla="*/ 30462 w 30473"/>
                      <a:gd name="T3" fmla="*/ 22305 h 22305"/>
                      <a:gd name="T4" fmla="*/ 8873 w 30473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0473" h="22305" fill="none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</a:path>
                      <a:path w="30473" h="22305" stroke="0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  <a:lnTo>
                          <a:pt x="8873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1314" name="Arc 114"/>
                  <p:cNvSpPr>
                    <a:spLocks/>
                  </p:cNvSpPr>
                  <p:nvPr/>
                </p:nvSpPr>
                <p:spPr bwMode="hidden">
                  <a:xfrm>
                    <a:off x="3029" y="1181"/>
                    <a:ext cx="1426" cy="2379"/>
                  </a:xfrm>
                  <a:custGeom>
                    <a:avLst/>
                    <a:gdLst>
                      <a:gd name="G0" fmla="+- 13212 0 0"/>
                      <a:gd name="G1" fmla="+- 21600 0 0"/>
                      <a:gd name="G2" fmla="+- 21600 0 0"/>
                      <a:gd name="T0" fmla="*/ 0 w 34812"/>
                      <a:gd name="T1" fmla="*/ 4512 h 22305"/>
                      <a:gd name="T2" fmla="*/ 34801 w 34812"/>
                      <a:gd name="T3" fmla="*/ 22305 h 22305"/>
                      <a:gd name="T4" fmla="*/ 13212 w 34812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4812" h="22305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</a:path>
                      <a:path w="34812" h="22305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1315" name="Arc 115"/>
                  <p:cNvSpPr>
                    <a:spLocks/>
                  </p:cNvSpPr>
                  <p:nvPr/>
                </p:nvSpPr>
                <p:spPr bwMode="hidden">
                  <a:xfrm flipH="1">
                    <a:off x="74" y="813"/>
                    <a:ext cx="2540" cy="2379"/>
                  </a:xfrm>
                  <a:custGeom>
                    <a:avLst/>
                    <a:gdLst>
                      <a:gd name="G0" fmla="+- 15230 0 0"/>
                      <a:gd name="G1" fmla="+- 21600 0 0"/>
                      <a:gd name="G2" fmla="+- 21600 0 0"/>
                      <a:gd name="T0" fmla="*/ 0 w 36830"/>
                      <a:gd name="T1" fmla="*/ 6283 h 22305"/>
                      <a:gd name="T2" fmla="*/ 36819 w 36830"/>
                      <a:gd name="T3" fmla="*/ 22305 h 22305"/>
                      <a:gd name="T4" fmla="*/ 15230 w 36830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6830" h="22305" fill="none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</a:path>
                      <a:path w="36830" h="22305" stroke="0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  <a:lnTo>
                          <a:pt x="15230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1316" name="Arc 116"/>
                  <p:cNvSpPr>
                    <a:spLocks/>
                  </p:cNvSpPr>
                  <p:nvPr/>
                </p:nvSpPr>
                <p:spPr bwMode="hidden">
                  <a:xfrm flipH="1">
                    <a:off x="790" y="313"/>
                    <a:ext cx="1850" cy="2304"/>
                  </a:xfrm>
                  <a:custGeom>
                    <a:avLst/>
                    <a:gdLst>
                      <a:gd name="G0" fmla="+- 18231 0 0"/>
                      <a:gd name="G1" fmla="+- 21600 0 0"/>
                      <a:gd name="G2" fmla="+- 21600 0 0"/>
                      <a:gd name="T0" fmla="*/ 0 w 31881"/>
                      <a:gd name="T1" fmla="*/ 10016 h 21600"/>
                      <a:gd name="T2" fmla="*/ 31881 w 31881"/>
                      <a:gd name="T3" fmla="*/ 4860 h 21600"/>
                      <a:gd name="T4" fmla="*/ 18231 w 31881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1881" h="21600" fill="none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</a:path>
                      <a:path w="31881" h="21600" stroke="0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  <a:lnTo>
                          <a:pt x="18231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1317" name="Arc 117"/>
                  <p:cNvSpPr>
                    <a:spLocks/>
                  </p:cNvSpPr>
                  <p:nvPr/>
                </p:nvSpPr>
                <p:spPr bwMode="hidden">
                  <a:xfrm>
                    <a:off x="2763" y="1281"/>
                    <a:ext cx="764" cy="2304"/>
                  </a:xfrm>
                  <a:custGeom>
                    <a:avLst/>
                    <a:gdLst>
                      <a:gd name="G0" fmla="+- 13212 0 0"/>
                      <a:gd name="G1" fmla="+- 21600 0 0"/>
                      <a:gd name="G2" fmla="+- 21600 0 0"/>
                      <a:gd name="T0" fmla="*/ 0 w 31146"/>
                      <a:gd name="T1" fmla="*/ 4512 h 21600"/>
                      <a:gd name="T2" fmla="*/ 31146 w 31146"/>
                      <a:gd name="T3" fmla="*/ 9561 h 21600"/>
                      <a:gd name="T4" fmla="*/ 13212 w 31146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1146" h="21600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</a:path>
                      <a:path w="31146" h="21600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1318" name="Freeform 118"/>
                  <p:cNvSpPr>
                    <a:spLocks/>
                  </p:cNvSpPr>
                  <p:nvPr/>
                </p:nvSpPr>
                <p:spPr bwMode="hidden">
                  <a:xfrm flipH="1">
                    <a:off x="1800" y="438"/>
                    <a:ext cx="418" cy="1524"/>
                  </a:xfrm>
                  <a:custGeom>
                    <a:avLst/>
                    <a:gdLst/>
                    <a:ahLst/>
                    <a:cxnLst>
                      <a:cxn ang="0">
                        <a:pos x="0" y="64"/>
                      </a:cxn>
                      <a:cxn ang="0">
                        <a:pos x="240" y="16"/>
                      </a:cxn>
                      <a:cxn ang="0">
                        <a:pos x="96" y="160"/>
                      </a:cxn>
                      <a:cxn ang="0">
                        <a:pos x="336" y="160"/>
                      </a:cxn>
                      <a:cxn ang="0">
                        <a:pos x="192" y="304"/>
                      </a:cxn>
                      <a:cxn ang="0">
                        <a:pos x="384" y="352"/>
                      </a:cxn>
                      <a:cxn ang="0">
                        <a:pos x="288" y="448"/>
                      </a:cxn>
                      <a:cxn ang="0">
                        <a:pos x="480" y="496"/>
                      </a:cxn>
                      <a:cxn ang="0">
                        <a:pos x="384" y="592"/>
                      </a:cxn>
                      <a:cxn ang="0">
                        <a:pos x="528" y="640"/>
                      </a:cxn>
                      <a:cxn ang="0">
                        <a:pos x="480" y="736"/>
                      </a:cxn>
                      <a:cxn ang="0">
                        <a:pos x="576" y="832"/>
                      </a:cxn>
                      <a:cxn ang="0">
                        <a:pos x="576" y="928"/>
                      </a:cxn>
                      <a:cxn ang="0">
                        <a:pos x="672" y="1072"/>
                      </a:cxn>
                      <a:cxn ang="0">
                        <a:pos x="624" y="1216"/>
                      </a:cxn>
                      <a:cxn ang="0">
                        <a:pos x="720" y="1312"/>
                      </a:cxn>
                      <a:cxn ang="0">
                        <a:pos x="672" y="1456"/>
                      </a:cxn>
                      <a:cxn ang="0">
                        <a:pos x="720" y="1600"/>
                      </a:cxn>
                      <a:cxn ang="0">
                        <a:pos x="672" y="1696"/>
                      </a:cxn>
                      <a:cxn ang="0">
                        <a:pos x="768" y="1840"/>
                      </a:cxn>
                      <a:cxn ang="0">
                        <a:pos x="720" y="1984"/>
                      </a:cxn>
                      <a:cxn ang="0">
                        <a:pos x="768" y="2176"/>
                      </a:cxn>
                      <a:cxn ang="0">
                        <a:pos x="720" y="2224"/>
                      </a:cxn>
                      <a:cxn ang="0">
                        <a:pos x="768" y="2368"/>
                      </a:cxn>
                    </a:cxnLst>
                    <a:rect l="0" t="0" r="r" b="b"/>
                    <a:pathLst>
                      <a:path w="776" h="2368">
                        <a:moveTo>
                          <a:pt x="0" y="64"/>
                        </a:moveTo>
                        <a:cubicBezTo>
                          <a:pt x="112" y="32"/>
                          <a:pt x="224" y="0"/>
                          <a:pt x="240" y="16"/>
                        </a:cubicBezTo>
                        <a:cubicBezTo>
                          <a:pt x="256" y="32"/>
                          <a:pt x="80" y="136"/>
                          <a:pt x="96" y="160"/>
                        </a:cubicBezTo>
                        <a:cubicBezTo>
                          <a:pt x="112" y="184"/>
                          <a:pt x="320" y="136"/>
                          <a:pt x="336" y="160"/>
                        </a:cubicBezTo>
                        <a:cubicBezTo>
                          <a:pt x="352" y="184"/>
                          <a:pt x="184" y="272"/>
                          <a:pt x="192" y="304"/>
                        </a:cubicBezTo>
                        <a:cubicBezTo>
                          <a:pt x="200" y="336"/>
                          <a:pt x="368" y="328"/>
                          <a:pt x="384" y="352"/>
                        </a:cubicBezTo>
                        <a:cubicBezTo>
                          <a:pt x="400" y="376"/>
                          <a:pt x="272" y="424"/>
                          <a:pt x="288" y="448"/>
                        </a:cubicBezTo>
                        <a:cubicBezTo>
                          <a:pt x="304" y="472"/>
                          <a:pt x="464" y="472"/>
                          <a:pt x="480" y="496"/>
                        </a:cubicBezTo>
                        <a:cubicBezTo>
                          <a:pt x="496" y="520"/>
                          <a:pt x="376" y="568"/>
                          <a:pt x="384" y="592"/>
                        </a:cubicBezTo>
                        <a:cubicBezTo>
                          <a:pt x="392" y="616"/>
                          <a:pt x="512" y="616"/>
                          <a:pt x="528" y="640"/>
                        </a:cubicBezTo>
                        <a:cubicBezTo>
                          <a:pt x="544" y="664"/>
                          <a:pt x="472" y="704"/>
                          <a:pt x="480" y="736"/>
                        </a:cubicBezTo>
                        <a:cubicBezTo>
                          <a:pt x="488" y="768"/>
                          <a:pt x="560" y="800"/>
                          <a:pt x="576" y="832"/>
                        </a:cubicBezTo>
                        <a:cubicBezTo>
                          <a:pt x="592" y="864"/>
                          <a:pt x="560" y="888"/>
                          <a:pt x="576" y="928"/>
                        </a:cubicBezTo>
                        <a:cubicBezTo>
                          <a:pt x="592" y="968"/>
                          <a:pt x="664" y="1024"/>
                          <a:pt x="672" y="1072"/>
                        </a:cubicBezTo>
                        <a:cubicBezTo>
                          <a:pt x="680" y="1120"/>
                          <a:pt x="616" y="1176"/>
                          <a:pt x="624" y="1216"/>
                        </a:cubicBezTo>
                        <a:cubicBezTo>
                          <a:pt x="632" y="1256"/>
                          <a:pt x="712" y="1272"/>
                          <a:pt x="720" y="1312"/>
                        </a:cubicBezTo>
                        <a:cubicBezTo>
                          <a:pt x="728" y="1352"/>
                          <a:pt x="672" y="1408"/>
                          <a:pt x="672" y="1456"/>
                        </a:cubicBezTo>
                        <a:cubicBezTo>
                          <a:pt x="672" y="1504"/>
                          <a:pt x="720" y="1560"/>
                          <a:pt x="720" y="1600"/>
                        </a:cubicBezTo>
                        <a:cubicBezTo>
                          <a:pt x="720" y="1640"/>
                          <a:pt x="664" y="1656"/>
                          <a:pt x="672" y="1696"/>
                        </a:cubicBezTo>
                        <a:cubicBezTo>
                          <a:pt x="680" y="1736"/>
                          <a:pt x="760" y="1792"/>
                          <a:pt x="768" y="1840"/>
                        </a:cubicBezTo>
                        <a:cubicBezTo>
                          <a:pt x="776" y="1888"/>
                          <a:pt x="720" y="1928"/>
                          <a:pt x="720" y="1984"/>
                        </a:cubicBezTo>
                        <a:cubicBezTo>
                          <a:pt x="720" y="2040"/>
                          <a:pt x="768" y="2136"/>
                          <a:pt x="768" y="2176"/>
                        </a:cubicBezTo>
                        <a:cubicBezTo>
                          <a:pt x="768" y="2216"/>
                          <a:pt x="720" y="2192"/>
                          <a:pt x="720" y="2224"/>
                        </a:cubicBezTo>
                        <a:cubicBezTo>
                          <a:pt x="720" y="2256"/>
                          <a:pt x="744" y="2312"/>
                          <a:pt x="768" y="2368"/>
                        </a:cubicBezTo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sp>
              <p:nvSpPr>
                <p:cNvPr id="51319" name="Freeform 119"/>
                <p:cNvSpPr>
                  <a:spLocks/>
                </p:cNvSpPr>
                <p:nvPr/>
              </p:nvSpPr>
              <p:spPr bwMode="hidden">
                <a:xfrm rot="20253369">
                  <a:off x="3280" y="1529"/>
                  <a:ext cx="442" cy="837"/>
                </a:xfrm>
                <a:custGeom>
                  <a:avLst/>
                  <a:gdLst/>
                  <a:ahLst/>
                  <a:cxnLst>
                    <a:cxn ang="0">
                      <a:pos x="0" y="64"/>
                    </a:cxn>
                    <a:cxn ang="0">
                      <a:pos x="240" y="16"/>
                    </a:cxn>
                    <a:cxn ang="0">
                      <a:pos x="96" y="160"/>
                    </a:cxn>
                    <a:cxn ang="0">
                      <a:pos x="336" y="160"/>
                    </a:cxn>
                    <a:cxn ang="0">
                      <a:pos x="192" y="304"/>
                    </a:cxn>
                    <a:cxn ang="0">
                      <a:pos x="384" y="352"/>
                    </a:cxn>
                    <a:cxn ang="0">
                      <a:pos x="288" y="448"/>
                    </a:cxn>
                    <a:cxn ang="0">
                      <a:pos x="480" y="496"/>
                    </a:cxn>
                    <a:cxn ang="0">
                      <a:pos x="384" y="592"/>
                    </a:cxn>
                    <a:cxn ang="0">
                      <a:pos x="528" y="640"/>
                    </a:cxn>
                    <a:cxn ang="0">
                      <a:pos x="480" y="736"/>
                    </a:cxn>
                    <a:cxn ang="0">
                      <a:pos x="576" y="832"/>
                    </a:cxn>
                    <a:cxn ang="0">
                      <a:pos x="576" y="928"/>
                    </a:cxn>
                    <a:cxn ang="0">
                      <a:pos x="672" y="1072"/>
                    </a:cxn>
                    <a:cxn ang="0">
                      <a:pos x="624" y="1216"/>
                    </a:cxn>
                    <a:cxn ang="0">
                      <a:pos x="720" y="1312"/>
                    </a:cxn>
                    <a:cxn ang="0">
                      <a:pos x="672" y="1456"/>
                    </a:cxn>
                    <a:cxn ang="0">
                      <a:pos x="720" y="1600"/>
                    </a:cxn>
                    <a:cxn ang="0">
                      <a:pos x="672" y="1696"/>
                    </a:cxn>
                    <a:cxn ang="0">
                      <a:pos x="768" y="1840"/>
                    </a:cxn>
                    <a:cxn ang="0">
                      <a:pos x="720" y="1984"/>
                    </a:cxn>
                    <a:cxn ang="0">
                      <a:pos x="768" y="2176"/>
                    </a:cxn>
                    <a:cxn ang="0">
                      <a:pos x="720" y="2224"/>
                    </a:cxn>
                    <a:cxn ang="0">
                      <a:pos x="768" y="2368"/>
                    </a:cxn>
                  </a:cxnLst>
                  <a:rect l="0" t="0" r="r" b="b"/>
                  <a:pathLst>
                    <a:path w="776" h="2368">
                      <a:moveTo>
                        <a:pt x="0" y="64"/>
                      </a:moveTo>
                      <a:cubicBezTo>
                        <a:pt x="112" y="32"/>
                        <a:pt x="224" y="0"/>
                        <a:pt x="240" y="16"/>
                      </a:cubicBezTo>
                      <a:cubicBezTo>
                        <a:pt x="256" y="32"/>
                        <a:pt x="80" y="136"/>
                        <a:pt x="96" y="160"/>
                      </a:cubicBezTo>
                      <a:cubicBezTo>
                        <a:pt x="112" y="184"/>
                        <a:pt x="320" y="136"/>
                        <a:pt x="336" y="160"/>
                      </a:cubicBezTo>
                      <a:cubicBezTo>
                        <a:pt x="352" y="184"/>
                        <a:pt x="184" y="272"/>
                        <a:pt x="192" y="304"/>
                      </a:cubicBezTo>
                      <a:cubicBezTo>
                        <a:pt x="200" y="336"/>
                        <a:pt x="368" y="328"/>
                        <a:pt x="384" y="352"/>
                      </a:cubicBezTo>
                      <a:cubicBezTo>
                        <a:pt x="400" y="376"/>
                        <a:pt x="272" y="424"/>
                        <a:pt x="288" y="448"/>
                      </a:cubicBezTo>
                      <a:cubicBezTo>
                        <a:pt x="304" y="472"/>
                        <a:pt x="464" y="472"/>
                        <a:pt x="480" y="496"/>
                      </a:cubicBezTo>
                      <a:cubicBezTo>
                        <a:pt x="496" y="520"/>
                        <a:pt x="376" y="568"/>
                        <a:pt x="384" y="592"/>
                      </a:cubicBezTo>
                      <a:cubicBezTo>
                        <a:pt x="392" y="616"/>
                        <a:pt x="512" y="616"/>
                        <a:pt x="528" y="640"/>
                      </a:cubicBezTo>
                      <a:cubicBezTo>
                        <a:pt x="544" y="664"/>
                        <a:pt x="472" y="704"/>
                        <a:pt x="480" y="736"/>
                      </a:cubicBezTo>
                      <a:cubicBezTo>
                        <a:pt x="488" y="768"/>
                        <a:pt x="560" y="800"/>
                        <a:pt x="576" y="832"/>
                      </a:cubicBezTo>
                      <a:cubicBezTo>
                        <a:pt x="592" y="864"/>
                        <a:pt x="560" y="888"/>
                        <a:pt x="576" y="928"/>
                      </a:cubicBezTo>
                      <a:cubicBezTo>
                        <a:pt x="592" y="968"/>
                        <a:pt x="664" y="1024"/>
                        <a:pt x="672" y="1072"/>
                      </a:cubicBezTo>
                      <a:cubicBezTo>
                        <a:pt x="680" y="1120"/>
                        <a:pt x="616" y="1176"/>
                        <a:pt x="624" y="1216"/>
                      </a:cubicBezTo>
                      <a:cubicBezTo>
                        <a:pt x="632" y="1256"/>
                        <a:pt x="712" y="1272"/>
                        <a:pt x="720" y="1312"/>
                      </a:cubicBezTo>
                      <a:cubicBezTo>
                        <a:pt x="728" y="1352"/>
                        <a:pt x="672" y="1408"/>
                        <a:pt x="672" y="1456"/>
                      </a:cubicBezTo>
                      <a:cubicBezTo>
                        <a:pt x="672" y="1504"/>
                        <a:pt x="720" y="1560"/>
                        <a:pt x="720" y="1600"/>
                      </a:cubicBezTo>
                      <a:cubicBezTo>
                        <a:pt x="720" y="1640"/>
                        <a:pt x="664" y="1656"/>
                        <a:pt x="672" y="1696"/>
                      </a:cubicBezTo>
                      <a:cubicBezTo>
                        <a:pt x="680" y="1736"/>
                        <a:pt x="760" y="1792"/>
                        <a:pt x="768" y="1840"/>
                      </a:cubicBezTo>
                      <a:cubicBezTo>
                        <a:pt x="776" y="1888"/>
                        <a:pt x="720" y="1928"/>
                        <a:pt x="720" y="1984"/>
                      </a:cubicBezTo>
                      <a:cubicBezTo>
                        <a:pt x="720" y="2040"/>
                        <a:pt x="768" y="2136"/>
                        <a:pt x="768" y="2176"/>
                      </a:cubicBezTo>
                      <a:cubicBezTo>
                        <a:pt x="768" y="2216"/>
                        <a:pt x="720" y="2192"/>
                        <a:pt x="720" y="2224"/>
                      </a:cubicBezTo>
                      <a:cubicBezTo>
                        <a:pt x="720" y="2256"/>
                        <a:pt x="744" y="2312"/>
                        <a:pt x="768" y="2368"/>
                      </a:cubicBezTo>
                    </a:path>
                  </a:pathLst>
                </a:cu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grpSp>
          <p:nvGrpSpPr>
            <p:cNvPr id="51343" name="Group 120"/>
            <p:cNvGrpSpPr>
              <a:grpSpLocks/>
            </p:cNvGrpSpPr>
            <p:nvPr/>
          </p:nvGrpSpPr>
          <p:grpSpPr bwMode="auto">
            <a:xfrm>
              <a:off x="1476" y="449"/>
              <a:ext cx="4038" cy="2966"/>
              <a:chOff x="210" y="337"/>
              <a:chExt cx="5198" cy="3818"/>
            </a:xfrm>
          </p:grpSpPr>
          <p:sp>
            <p:nvSpPr>
              <p:cNvPr id="51321" name="Freeform 121"/>
              <p:cNvSpPr>
                <a:spLocks/>
              </p:cNvSpPr>
              <p:nvPr/>
            </p:nvSpPr>
            <p:spPr bwMode="hidden">
              <a:xfrm flipH="1">
                <a:off x="1934" y="2382"/>
                <a:ext cx="485" cy="147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322" name="Arc 122"/>
              <p:cNvSpPr>
                <a:spLocks/>
              </p:cNvSpPr>
              <p:nvPr/>
            </p:nvSpPr>
            <p:spPr bwMode="hidden">
              <a:xfrm flipH="1">
                <a:off x="1054" y="1851"/>
                <a:ext cx="2122" cy="2304"/>
              </a:xfrm>
              <a:custGeom>
                <a:avLst/>
                <a:gdLst>
                  <a:gd name="G0" fmla="+- 0 0 0"/>
                  <a:gd name="G1" fmla="+- 20897 0 0"/>
                  <a:gd name="G2" fmla="+- 21600 0 0"/>
                  <a:gd name="T0" fmla="*/ 5467 w 21600"/>
                  <a:gd name="T1" fmla="*/ 0 h 21602"/>
                  <a:gd name="T2" fmla="*/ 21589 w 21600"/>
                  <a:gd name="T3" fmla="*/ 21602 h 21602"/>
                  <a:gd name="T4" fmla="*/ 0 w 21600"/>
                  <a:gd name="T5" fmla="*/ 20897 h 2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323" name="Arc 123"/>
              <p:cNvSpPr>
                <a:spLocks/>
              </p:cNvSpPr>
              <p:nvPr/>
            </p:nvSpPr>
            <p:spPr bwMode="hidden">
              <a:xfrm flipH="1">
                <a:off x="1266" y="1480"/>
                <a:ext cx="1244" cy="2379"/>
              </a:xfrm>
              <a:custGeom>
                <a:avLst/>
                <a:gdLst>
                  <a:gd name="G0" fmla="+- 7340 0 0"/>
                  <a:gd name="G1" fmla="+- 21600 0 0"/>
                  <a:gd name="G2" fmla="+- 21600 0 0"/>
                  <a:gd name="T0" fmla="*/ 0 w 28940"/>
                  <a:gd name="T1" fmla="*/ 1285 h 22305"/>
                  <a:gd name="T2" fmla="*/ 28929 w 28940"/>
                  <a:gd name="T3" fmla="*/ 22305 h 22305"/>
                  <a:gd name="T4" fmla="*/ 7340 w 2894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324" name="Arc 124"/>
              <p:cNvSpPr>
                <a:spLocks/>
              </p:cNvSpPr>
              <p:nvPr/>
            </p:nvSpPr>
            <p:spPr bwMode="hidden">
              <a:xfrm flipH="1">
                <a:off x="210" y="1168"/>
                <a:ext cx="2376" cy="2379"/>
              </a:xfrm>
              <a:custGeom>
                <a:avLst/>
                <a:gdLst>
                  <a:gd name="G0" fmla="+- 12855 0 0"/>
                  <a:gd name="G1" fmla="+- 21600 0 0"/>
                  <a:gd name="G2" fmla="+- 21600 0 0"/>
                  <a:gd name="T0" fmla="*/ 0 w 34455"/>
                  <a:gd name="T1" fmla="*/ 4241 h 22305"/>
                  <a:gd name="T2" fmla="*/ 34444 w 34455"/>
                  <a:gd name="T3" fmla="*/ 22305 h 22305"/>
                  <a:gd name="T4" fmla="*/ 12855 w 34455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325" name="Arc 125"/>
              <p:cNvSpPr>
                <a:spLocks/>
              </p:cNvSpPr>
              <p:nvPr/>
            </p:nvSpPr>
            <p:spPr bwMode="hidden">
              <a:xfrm>
                <a:off x="2840" y="1503"/>
                <a:ext cx="381" cy="2379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326" name="Arc 126"/>
              <p:cNvSpPr>
                <a:spLocks/>
              </p:cNvSpPr>
              <p:nvPr/>
            </p:nvSpPr>
            <p:spPr bwMode="hidden">
              <a:xfrm>
                <a:off x="2940" y="1492"/>
                <a:ext cx="1004" cy="2379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327" name="Freeform 127"/>
              <p:cNvSpPr>
                <a:spLocks/>
              </p:cNvSpPr>
              <p:nvPr/>
            </p:nvSpPr>
            <p:spPr bwMode="hidden">
              <a:xfrm>
                <a:off x="3301" y="2635"/>
                <a:ext cx="485" cy="147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328" name="Freeform 128"/>
              <p:cNvSpPr>
                <a:spLocks/>
              </p:cNvSpPr>
              <p:nvPr/>
            </p:nvSpPr>
            <p:spPr bwMode="hidden">
              <a:xfrm rot="19660755" flipV="1">
                <a:off x="2546" y="2150"/>
                <a:ext cx="442" cy="83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329" name="Freeform 129"/>
              <p:cNvSpPr>
                <a:spLocks/>
              </p:cNvSpPr>
              <p:nvPr/>
            </p:nvSpPr>
            <p:spPr bwMode="hidden">
              <a:xfrm flipH="1">
                <a:off x="489" y="2504"/>
                <a:ext cx="1085" cy="152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330" name="Freeform 130"/>
              <p:cNvSpPr>
                <a:spLocks/>
              </p:cNvSpPr>
              <p:nvPr/>
            </p:nvSpPr>
            <p:spPr bwMode="hidden">
              <a:xfrm flipH="1">
                <a:off x="1000" y="893"/>
                <a:ext cx="696" cy="152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331" name="Freeform 131"/>
              <p:cNvSpPr>
                <a:spLocks/>
              </p:cNvSpPr>
              <p:nvPr/>
            </p:nvSpPr>
            <p:spPr bwMode="hidden">
              <a:xfrm>
                <a:off x="4401" y="2280"/>
                <a:ext cx="1007" cy="1601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332" name="Freeform 132"/>
              <p:cNvSpPr>
                <a:spLocks/>
              </p:cNvSpPr>
              <p:nvPr/>
            </p:nvSpPr>
            <p:spPr bwMode="hidden">
              <a:xfrm>
                <a:off x="3878" y="1470"/>
                <a:ext cx="1518" cy="106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333" name="Freeform 133"/>
              <p:cNvSpPr>
                <a:spLocks/>
              </p:cNvSpPr>
              <p:nvPr/>
            </p:nvSpPr>
            <p:spPr bwMode="hidden">
              <a:xfrm>
                <a:off x="3934" y="337"/>
                <a:ext cx="663" cy="143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334" name="Freeform 134"/>
              <p:cNvSpPr>
                <a:spLocks/>
              </p:cNvSpPr>
              <p:nvPr/>
            </p:nvSpPr>
            <p:spPr bwMode="hidden">
              <a:xfrm rot="1346631" flipH="1">
                <a:off x="1702" y="1506"/>
                <a:ext cx="442" cy="83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51335" name="Rectangle 135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7213"/>
            <a:ext cx="7772400" cy="16271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1336" name="Rectangle 13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1337" name="Rectangle 13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1338" name="Rectangle 138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1339" name="Rectangle 139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9DC04BD-890B-4384-846D-FB2FF2D3AD5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34339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34C541-B43A-4834-98F3-787739C59E2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55242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39C43F-F53E-4B7D-9867-D4BE41537C5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233644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D7D7BD-E8FD-46AC-84E9-2610C7A71CD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48533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9275EB-1EB4-4E33-9E77-62E48159E78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7322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240283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F660FD-9AD4-42BF-BED0-40AC0B19EBB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524508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3F74DC-9E2A-4F5B-88ED-284688D3B40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310052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D5D65C-C368-4652-AE16-0731750D311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647667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7CA6CC-74C4-485C-B114-6B4DD18DBAE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260633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448789-CFB4-4A5B-844D-755CC77CA07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61311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301625"/>
            <a:ext cx="1943100" cy="57943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301625"/>
            <a:ext cx="5676900" cy="57943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DFA5E3-92F4-402D-BFF7-B8C7A8C7BF2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2336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8372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837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FCBD5DE7-385D-4D31-B9D7-0BB1D395E837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8375" name="Rectangle 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646319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8EB22F-E8BF-4E57-91AF-53BAB88F290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23839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E18197-8512-46D3-B49E-DCB3FB1E286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553004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56AA59-C5DB-4D22-8EE2-12CFA2A6069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6296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092375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937E0F-0225-4843-8E25-9E6E35A83A8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64944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943F5E-1699-4A39-9269-073A48A3683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811243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10AC0B-FA83-4C1A-A08E-B2A355EB28C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278579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879B4F-D7F6-4DC6-8344-706EB3E93FD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299355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67A2B2-F5E8-42DA-817C-45215932E71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956920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F08EAB-2420-427F-A023-58C8D4301BD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536669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7BCFB0-16A6-4627-963C-F943EE36228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933280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61443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444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445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446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447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448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1449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61450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61451" name="Rectangle 11"/>
          <p:cNvSpPr>
            <a:spLocks noGrp="1" noChangeArrowheads="1"/>
          </p:cNvSpPr>
          <p:nvPr>
            <p:ph type="dt" sz="quarter" idx="2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1452" name="Rectangle 12"/>
          <p:cNvSpPr>
            <a:spLocks noGrp="1" noChangeArrowheads="1"/>
          </p:cNvSpPr>
          <p:nvPr>
            <p:ph type="ftr" sz="quarter" idx="3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1453" name="Rectangle 1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90769F7-CE94-4FF7-961A-F61AFE14E90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715515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786F24-F040-424C-8256-3B92B7BC976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90121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C887F6-DE48-4C48-B76F-208128EBD1E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8389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665360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767894-81FC-44A8-B75B-021E8C3B510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021976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F7A56-78A2-4280-B7FD-F2602A34D14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247425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456876-77C2-4E63-8915-24D0CF17AEB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832769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5D0FC0-3A59-41A3-A459-92E3FC360C6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335678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90D72C-A0FF-461A-B822-90A336A68A4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603688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E4A850-C6A3-433B-8FAA-179246BD71D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694647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901206-A57A-4031-82F1-5B522E51F80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11559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D9B9-AEE2-4F82-870F-653A22B4166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768599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/>
          <a:p>
            <a:r>
              <a:rPr lang="ru-RU" smtClean="0"/>
              <a:t>Щелкните этот значок, чтобы добавить изображение из Интернета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fld id="{13907436-13D5-40C9-A591-2E009C1DB0A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298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86516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16200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8881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3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8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3483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63491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2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3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4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5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6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7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8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499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0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1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2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3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4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5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6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7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8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09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510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11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3512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3513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3514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3515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3516" name="Rectangle 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26.12.2019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760696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</a:defRPr>
            </a:lvl1pPr>
          </a:lstStyle>
          <a:p>
            <a:fld id="{E12EBEDB-F036-4932-921A-3119D3E07FE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3179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6303963" y="0"/>
            <a:ext cx="2840037" cy="3254375"/>
            <a:chOff x="3115" y="0"/>
            <a:chExt cx="2170" cy="2486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4080" y="1910"/>
              <a:ext cx="768" cy="576"/>
              <a:chOff x="0" y="0"/>
              <a:chExt cx="768" cy="576"/>
            </a:xfrm>
          </p:grpSpPr>
          <p:sp>
            <p:nvSpPr>
              <p:cNvPr id="50180" name="Oval 4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181" name="Oval 5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4" name="Group 6"/>
            <p:cNvGrpSpPr>
              <a:grpSpLocks/>
            </p:cNvGrpSpPr>
            <p:nvPr/>
          </p:nvGrpSpPr>
          <p:grpSpPr bwMode="auto">
            <a:xfrm>
              <a:off x="4257" y="1103"/>
              <a:ext cx="768" cy="576"/>
              <a:chOff x="0" y="0"/>
              <a:chExt cx="768" cy="576"/>
            </a:xfrm>
          </p:grpSpPr>
          <p:sp>
            <p:nvSpPr>
              <p:cNvPr id="50183" name="Oval 7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184" name="Oval 8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3134" y="0"/>
              <a:ext cx="768" cy="576"/>
              <a:chOff x="0" y="0"/>
              <a:chExt cx="768" cy="576"/>
            </a:xfrm>
          </p:grpSpPr>
          <p:sp>
            <p:nvSpPr>
              <p:cNvPr id="50186" name="Oval 10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187" name="Oval 11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6" name="Group 12"/>
            <p:cNvGrpSpPr>
              <a:grpSpLocks/>
            </p:cNvGrpSpPr>
            <p:nvPr/>
          </p:nvGrpSpPr>
          <p:grpSpPr bwMode="auto">
            <a:xfrm>
              <a:off x="3115" y="0"/>
              <a:ext cx="2170" cy="1702"/>
              <a:chOff x="3115" y="0"/>
              <a:chExt cx="2170" cy="1702"/>
            </a:xfrm>
          </p:grpSpPr>
          <p:grpSp>
            <p:nvGrpSpPr>
              <p:cNvPr id="7" name="Group 13"/>
              <p:cNvGrpSpPr>
                <a:grpSpLocks/>
              </p:cNvGrpSpPr>
              <p:nvPr/>
            </p:nvGrpSpPr>
            <p:grpSpPr bwMode="auto">
              <a:xfrm>
                <a:off x="3640" y="308"/>
                <a:ext cx="1145" cy="844"/>
                <a:chOff x="1265" y="814"/>
                <a:chExt cx="2919" cy="2151"/>
              </a:xfrm>
            </p:grpSpPr>
            <p:sp>
              <p:nvSpPr>
                <p:cNvPr id="50190" name="Oval 14"/>
                <p:cNvSpPr>
                  <a:spLocks noChangeArrowheads="1"/>
                </p:cNvSpPr>
                <p:nvPr/>
              </p:nvSpPr>
              <p:spPr bwMode="hidden">
                <a:xfrm>
                  <a:off x="1265" y="814"/>
                  <a:ext cx="2919" cy="215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0191" name="Oval 15"/>
                <p:cNvSpPr>
                  <a:spLocks noChangeArrowheads="1"/>
                </p:cNvSpPr>
                <p:nvPr/>
              </p:nvSpPr>
              <p:spPr bwMode="hidden">
                <a:xfrm>
                  <a:off x="2380" y="1601"/>
                  <a:ext cx="579" cy="406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" name="Group 16"/>
              <p:cNvGrpSpPr>
                <a:grpSpLocks/>
              </p:cNvGrpSpPr>
              <p:nvPr/>
            </p:nvGrpSpPr>
            <p:grpSpPr bwMode="auto">
              <a:xfrm>
                <a:off x="3115" y="0"/>
                <a:ext cx="2145" cy="1702"/>
                <a:chOff x="3115" y="0"/>
                <a:chExt cx="2145" cy="1702"/>
              </a:xfrm>
            </p:grpSpPr>
            <p:grpSp>
              <p:nvGrpSpPr>
                <p:cNvPr id="9" name="Group 17"/>
                <p:cNvGrpSpPr>
                  <a:grpSpLocks/>
                </p:cNvGrpSpPr>
                <p:nvPr/>
              </p:nvGrpSpPr>
              <p:grpSpPr bwMode="auto">
                <a:xfrm>
                  <a:off x="4505" y="589"/>
                  <a:ext cx="493" cy="912"/>
                  <a:chOff x="3471" y="1530"/>
                  <a:chExt cx="1258" cy="2327"/>
                </a:xfrm>
              </p:grpSpPr>
              <p:sp>
                <p:nvSpPr>
                  <p:cNvPr id="50194" name="Freeform 18"/>
                  <p:cNvSpPr>
                    <a:spLocks/>
                  </p:cNvSpPr>
                  <p:nvPr/>
                </p:nvSpPr>
                <p:spPr bwMode="hidden">
                  <a:xfrm rot="2711884">
                    <a:off x="2765" y="2236"/>
                    <a:ext cx="1724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0195" name="Freeform 19"/>
                  <p:cNvSpPr>
                    <a:spLocks/>
                  </p:cNvSpPr>
                  <p:nvPr/>
                </p:nvSpPr>
                <p:spPr bwMode="hidden">
                  <a:xfrm rot="2711884">
                    <a:off x="4021" y="3150"/>
                    <a:ext cx="925" cy="49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" name="Group 20"/>
                <p:cNvGrpSpPr>
                  <a:grpSpLocks/>
                </p:cNvGrpSpPr>
                <p:nvPr/>
              </p:nvGrpSpPr>
              <p:grpSpPr bwMode="auto">
                <a:xfrm>
                  <a:off x="4267" y="781"/>
                  <a:ext cx="966" cy="522"/>
                  <a:chOff x="2864" y="2019"/>
                  <a:chExt cx="2463" cy="1332"/>
                </a:xfrm>
              </p:grpSpPr>
              <p:sp>
                <p:nvSpPr>
                  <p:cNvPr id="50197" name="Freeform 21"/>
                  <p:cNvSpPr>
                    <a:spLocks/>
                  </p:cNvSpPr>
                  <p:nvPr/>
                </p:nvSpPr>
                <p:spPr bwMode="hidden">
                  <a:xfrm rot="2104081">
                    <a:off x="2864" y="2019"/>
                    <a:ext cx="1814" cy="3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0198" name="Freeform 22"/>
                  <p:cNvSpPr>
                    <a:spLocks/>
                  </p:cNvSpPr>
                  <p:nvPr/>
                </p:nvSpPr>
                <p:spPr bwMode="hidden">
                  <a:xfrm rot="2104081">
                    <a:off x="4353" y="2806"/>
                    <a:ext cx="974" cy="54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" name="Group 23"/>
                <p:cNvGrpSpPr>
                  <a:grpSpLocks/>
                </p:cNvGrpSpPr>
                <p:nvPr/>
              </p:nvGrpSpPr>
              <p:grpSpPr bwMode="auto">
                <a:xfrm>
                  <a:off x="4280" y="707"/>
                  <a:ext cx="971" cy="417"/>
                  <a:chOff x="2897" y="1832"/>
                  <a:chExt cx="2477" cy="1064"/>
                </a:xfrm>
              </p:grpSpPr>
              <p:sp>
                <p:nvSpPr>
                  <p:cNvPr id="50200" name="Freeform 24"/>
                  <p:cNvSpPr>
                    <a:spLocks/>
                  </p:cNvSpPr>
                  <p:nvPr/>
                </p:nvSpPr>
                <p:spPr bwMode="hidden">
                  <a:xfrm rot="1582915">
                    <a:off x="2897" y="1832"/>
                    <a:ext cx="1736" cy="30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0201" name="Freeform 25"/>
                  <p:cNvSpPr>
                    <a:spLocks/>
                  </p:cNvSpPr>
                  <p:nvPr/>
                </p:nvSpPr>
                <p:spPr bwMode="hidden">
                  <a:xfrm rot="1582915">
                    <a:off x="4442" y="2420"/>
                    <a:ext cx="932" cy="47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2" name="Group 26"/>
                <p:cNvGrpSpPr>
                  <a:grpSpLocks/>
                </p:cNvGrpSpPr>
                <p:nvPr/>
              </p:nvGrpSpPr>
              <p:grpSpPr bwMode="auto">
                <a:xfrm>
                  <a:off x="4291" y="630"/>
                  <a:ext cx="969" cy="364"/>
                  <a:chOff x="2924" y="1636"/>
                  <a:chExt cx="2472" cy="927"/>
                </a:xfrm>
              </p:grpSpPr>
              <p:sp>
                <p:nvSpPr>
                  <p:cNvPr id="50203" name="Freeform 27"/>
                  <p:cNvSpPr>
                    <a:spLocks/>
                  </p:cNvSpPr>
                  <p:nvPr/>
                </p:nvSpPr>
                <p:spPr bwMode="hidden">
                  <a:xfrm rot="1080363">
                    <a:off x="2924" y="1636"/>
                    <a:ext cx="1677" cy="33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0204" name="Freeform 28"/>
                  <p:cNvSpPr>
                    <a:spLocks/>
                  </p:cNvSpPr>
                  <p:nvPr/>
                </p:nvSpPr>
                <p:spPr bwMode="hidden">
                  <a:xfrm rot="1080363">
                    <a:off x="4495" y="2037"/>
                    <a:ext cx="901" cy="52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" name="Group 29"/>
                <p:cNvGrpSpPr>
                  <a:grpSpLocks/>
                </p:cNvGrpSpPr>
                <p:nvPr/>
              </p:nvGrpSpPr>
              <p:grpSpPr bwMode="auto">
                <a:xfrm>
                  <a:off x="4304" y="543"/>
                  <a:ext cx="918" cy="258"/>
                  <a:chOff x="2958" y="1414"/>
                  <a:chExt cx="2342" cy="657"/>
                </a:xfrm>
              </p:grpSpPr>
              <p:sp>
                <p:nvSpPr>
                  <p:cNvPr id="50206" name="Freeform 30"/>
                  <p:cNvSpPr>
                    <a:spLocks/>
                  </p:cNvSpPr>
                  <p:nvPr/>
                </p:nvSpPr>
                <p:spPr bwMode="hidden">
                  <a:xfrm rot="463793">
                    <a:off x="2958" y="1414"/>
                    <a:ext cx="1545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0207" name="Freeform 31"/>
                  <p:cNvSpPr>
                    <a:spLocks/>
                  </p:cNvSpPr>
                  <p:nvPr/>
                </p:nvSpPr>
                <p:spPr bwMode="hidden">
                  <a:xfrm rot="463793">
                    <a:off x="4470" y="1582"/>
                    <a:ext cx="830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4" name="Group 32"/>
                <p:cNvGrpSpPr>
                  <a:grpSpLocks/>
                </p:cNvGrpSpPr>
                <p:nvPr/>
              </p:nvGrpSpPr>
              <p:grpSpPr bwMode="auto">
                <a:xfrm>
                  <a:off x="4314" y="487"/>
                  <a:ext cx="843" cy="134"/>
                  <a:chOff x="2983" y="1269"/>
                  <a:chExt cx="2150" cy="343"/>
                </a:xfrm>
              </p:grpSpPr>
              <p:sp>
                <p:nvSpPr>
                  <p:cNvPr id="50209" name="Freeform 33"/>
                  <p:cNvSpPr>
                    <a:spLocks/>
                  </p:cNvSpPr>
                  <p:nvPr/>
                </p:nvSpPr>
                <p:spPr bwMode="hidden">
                  <a:xfrm rot="-84182">
                    <a:off x="2983" y="1289"/>
                    <a:ext cx="1404" cy="219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0210" name="Freeform 34"/>
                  <p:cNvSpPr>
                    <a:spLocks/>
                  </p:cNvSpPr>
                  <p:nvPr/>
                </p:nvSpPr>
                <p:spPr bwMode="hidden">
                  <a:xfrm rot="-84182">
                    <a:off x="4379" y="1269"/>
                    <a:ext cx="754" cy="34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5" name="Group 35"/>
                <p:cNvGrpSpPr>
                  <a:grpSpLocks/>
                </p:cNvGrpSpPr>
                <p:nvPr/>
              </p:nvGrpSpPr>
              <p:grpSpPr bwMode="auto">
                <a:xfrm>
                  <a:off x="4296" y="349"/>
                  <a:ext cx="737" cy="167"/>
                  <a:chOff x="2938" y="917"/>
                  <a:chExt cx="1879" cy="427"/>
                </a:xfrm>
              </p:grpSpPr>
              <p:sp>
                <p:nvSpPr>
                  <p:cNvPr id="50212" name="Freeform 36"/>
                  <p:cNvSpPr>
                    <a:spLocks/>
                  </p:cNvSpPr>
                  <p:nvPr/>
                </p:nvSpPr>
                <p:spPr bwMode="hidden">
                  <a:xfrm rot="-802576">
                    <a:off x="2938" y="1129"/>
                    <a:ext cx="1233" cy="21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0213" name="Freeform 37"/>
                  <p:cNvSpPr>
                    <a:spLocks/>
                  </p:cNvSpPr>
                  <p:nvPr/>
                </p:nvSpPr>
                <p:spPr bwMode="hidden">
                  <a:xfrm rot="-802576">
                    <a:off x="4155" y="917"/>
                    <a:ext cx="662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6" name="Group 38"/>
                <p:cNvGrpSpPr>
                  <a:grpSpLocks/>
                </p:cNvGrpSpPr>
                <p:nvPr/>
              </p:nvGrpSpPr>
              <p:grpSpPr bwMode="auto">
                <a:xfrm>
                  <a:off x="3394" y="637"/>
                  <a:ext cx="493" cy="912"/>
                  <a:chOff x="637" y="1653"/>
                  <a:chExt cx="1257" cy="2326"/>
                </a:xfrm>
              </p:grpSpPr>
              <p:sp>
                <p:nvSpPr>
                  <p:cNvPr id="50215" name="Freeform 39"/>
                  <p:cNvSpPr>
                    <a:spLocks/>
                  </p:cNvSpPr>
                  <p:nvPr/>
                </p:nvSpPr>
                <p:spPr bwMode="hidden">
                  <a:xfrm rot="18888116" flipH="1">
                    <a:off x="876" y="2359"/>
                    <a:ext cx="1724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0216" name="Freeform 40"/>
                  <p:cNvSpPr>
                    <a:spLocks/>
                  </p:cNvSpPr>
                  <p:nvPr/>
                </p:nvSpPr>
                <p:spPr bwMode="hidden">
                  <a:xfrm rot="18888116" flipH="1">
                    <a:off x="419" y="3272"/>
                    <a:ext cx="925" cy="49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7" name="Group 41"/>
                <p:cNvGrpSpPr>
                  <a:grpSpLocks/>
                </p:cNvGrpSpPr>
                <p:nvPr/>
              </p:nvGrpSpPr>
              <p:grpSpPr bwMode="auto">
                <a:xfrm>
                  <a:off x="3142" y="850"/>
                  <a:ext cx="966" cy="522"/>
                  <a:chOff x="-5" y="2196"/>
                  <a:chExt cx="2463" cy="1332"/>
                </a:xfrm>
              </p:grpSpPr>
              <p:sp>
                <p:nvSpPr>
                  <p:cNvPr id="50218" name="Freeform 42"/>
                  <p:cNvSpPr>
                    <a:spLocks/>
                  </p:cNvSpPr>
                  <p:nvPr/>
                </p:nvSpPr>
                <p:spPr bwMode="hidden">
                  <a:xfrm rot="19495919" flipH="1">
                    <a:off x="644" y="2196"/>
                    <a:ext cx="1814" cy="3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0219" name="Freeform 43"/>
                  <p:cNvSpPr>
                    <a:spLocks/>
                  </p:cNvSpPr>
                  <p:nvPr/>
                </p:nvSpPr>
                <p:spPr bwMode="hidden">
                  <a:xfrm rot="19495919" flipH="1">
                    <a:off x="-5" y="2983"/>
                    <a:ext cx="974" cy="54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8" name="Group 44"/>
                <p:cNvGrpSpPr>
                  <a:grpSpLocks/>
                </p:cNvGrpSpPr>
                <p:nvPr/>
              </p:nvGrpSpPr>
              <p:grpSpPr bwMode="auto">
                <a:xfrm>
                  <a:off x="3124" y="777"/>
                  <a:ext cx="971" cy="417"/>
                  <a:chOff x="-52" y="2009"/>
                  <a:chExt cx="2477" cy="1064"/>
                </a:xfrm>
              </p:grpSpPr>
              <p:sp>
                <p:nvSpPr>
                  <p:cNvPr id="50221" name="Freeform 45"/>
                  <p:cNvSpPr>
                    <a:spLocks/>
                  </p:cNvSpPr>
                  <p:nvPr/>
                </p:nvSpPr>
                <p:spPr bwMode="hidden">
                  <a:xfrm rot="20017085" flipH="1">
                    <a:off x="689" y="2009"/>
                    <a:ext cx="1736" cy="30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0222" name="Freeform 46"/>
                  <p:cNvSpPr>
                    <a:spLocks/>
                  </p:cNvSpPr>
                  <p:nvPr/>
                </p:nvSpPr>
                <p:spPr bwMode="hidden">
                  <a:xfrm rot="20017085" flipH="1">
                    <a:off x="-52" y="2597"/>
                    <a:ext cx="932" cy="47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9" name="Group 47"/>
                <p:cNvGrpSpPr>
                  <a:grpSpLocks/>
                </p:cNvGrpSpPr>
                <p:nvPr/>
              </p:nvGrpSpPr>
              <p:grpSpPr bwMode="auto">
                <a:xfrm>
                  <a:off x="3115" y="700"/>
                  <a:ext cx="969" cy="363"/>
                  <a:chOff x="-74" y="1813"/>
                  <a:chExt cx="2472" cy="927"/>
                </a:xfrm>
              </p:grpSpPr>
              <p:sp>
                <p:nvSpPr>
                  <p:cNvPr id="50224" name="Freeform 48"/>
                  <p:cNvSpPr>
                    <a:spLocks/>
                  </p:cNvSpPr>
                  <p:nvPr/>
                </p:nvSpPr>
                <p:spPr bwMode="hidden">
                  <a:xfrm rot="20519637" flipH="1">
                    <a:off x="721" y="1813"/>
                    <a:ext cx="1677" cy="33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0225" name="Freeform 49"/>
                  <p:cNvSpPr>
                    <a:spLocks/>
                  </p:cNvSpPr>
                  <p:nvPr/>
                </p:nvSpPr>
                <p:spPr bwMode="hidden">
                  <a:xfrm rot="20519637" flipH="1">
                    <a:off x="-74" y="2214"/>
                    <a:ext cx="901" cy="52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0" name="Group 50"/>
                <p:cNvGrpSpPr>
                  <a:grpSpLocks/>
                </p:cNvGrpSpPr>
                <p:nvPr/>
              </p:nvGrpSpPr>
              <p:grpSpPr bwMode="auto">
                <a:xfrm>
                  <a:off x="3153" y="613"/>
                  <a:ext cx="918" cy="257"/>
                  <a:chOff x="22" y="1591"/>
                  <a:chExt cx="2342" cy="657"/>
                </a:xfrm>
              </p:grpSpPr>
              <p:sp>
                <p:nvSpPr>
                  <p:cNvPr id="50227" name="Freeform 51"/>
                  <p:cNvSpPr>
                    <a:spLocks/>
                  </p:cNvSpPr>
                  <p:nvPr/>
                </p:nvSpPr>
                <p:spPr bwMode="hidden">
                  <a:xfrm rot="21136207" flipH="1">
                    <a:off x="819" y="1591"/>
                    <a:ext cx="1545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0228" name="Freeform 52"/>
                  <p:cNvSpPr>
                    <a:spLocks/>
                  </p:cNvSpPr>
                  <p:nvPr/>
                </p:nvSpPr>
                <p:spPr bwMode="hidden">
                  <a:xfrm rot="21136207" flipH="1">
                    <a:off x="22" y="1759"/>
                    <a:ext cx="830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1" name="Group 53"/>
                <p:cNvGrpSpPr>
                  <a:grpSpLocks/>
                </p:cNvGrpSpPr>
                <p:nvPr/>
              </p:nvGrpSpPr>
              <p:grpSpPr bwMode="auto">
                <a:xfrm>
                  <a:off x="3218" y="556"/>
                  <a:ext cx="843" cy="134"/>
                  <a:chOff x="189" y="1446"/>
                  <a:chExt cx="2150" cy="343"/>
                </a:xfrm>
              </p:grpSpPr>
              <p:sp>
                <p:nvSpPr>
                  <p:cNvPr id="50230" name="Freeform 54"/>
                  <p:cNvSpPr>
                    <a:spLocks/>
                  </p:cNvSpPr>
                  <p:nvPr/>
                </p:nvSpPr>
                <p:spPr bwMode="hidden">
                  <a:xfrm rot="84182" flipH="1">
                    <a:off x="935" y="1466"/>
                    <a:ext cx="1404" cy="219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0231" name="Freeform 55"/>
                  <p:cNvSpPr>
                    <a:spLocks/>
                  </p:cNvSpPr>
                  <p:nvPr/>
                </p:nvSpPr>
                <p:spPr bwMode="hidden">
                  <a:xfrm rot="84182" flipH="1">
                    <a:off x="189" y="1446"/>
                    <a:ext cx="754" cy="34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2" name="Group 56"/>
                <p:cNvGrpSpPr>
                  <a:grpSpLocks/>
                </p:cNvGrpSpPr>
                <p:nvPr/>
              </p:nvGrpSpPr>
              <p:grpSpPr bwMode="auto">
                <a:xfrm>
                  <a:off x="3342" y="418"/>
                  <a:ext cx="737" cy="167"/>
                  <a:chOff x="505" y="1094"/>
                  <a:chExt cx="1879" cy="427"/>
                </a:xfrm>
              </p:grpSpPr>
              <p:sp>
                <p:nvSpPr>
                  <p:cNvPr id="50233" name="Freeform 57"/>
                  <p:cNvSpPr>
                    <a:spLocks/>
                  </p:cNvSpPr>
                  <p:nvPr/>
                </p:nvSpPr>
                <p:spPr bwMode="hidden">
                  <a:xfrm rot="802576" flipH="1">
                    <a:off x="1151" y="1306"/>
                    <a:ext cx="1233" cy="21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0234" name="Freeform 58"/>
                  <p:cNvSpPr>
                    <a:spLocks/>
                  </p:cNvSpPr>
                  <p:nvPr/>
                </p:nvSpPr>
                <p:spPr bwMode="hidden">
                  <a:xfrm rot="802576" flipH="1">
                    <a:off x="505" y="1094"/>
                    <a:ext cx="662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3" name="Group 59"/>
                <p:cNvGrpSpPr>
                  <a:grpSpLocks/>
                </p:cNvGrpSpPr>
                <p:nvPr/>
              </p:nvGrpSpPr>
              <p:grpSpPr bwMode="auto">
                <a:xfrm>
                  <a:off x="3386" y="341"/>
                  <a:ext cx="725" cy="218"/>
                  <a:chOff x="616" y="899"/>
                  <a:chExt cx="1850" cy="554"/>
                </a:xfrm>
              </p:grpSpPr>
              <p:sp>
                <p:nvSpPr>
                  <p:cNvPr id="50236" name="Freeform 60"/>
                  <p:cNvSpPr>
                    <a:spLocks/>
                  </p:cNvSpPr>
                  <p:nvPr/>
                </p:nvSpPr>
                <p:spPr bwMode="hidden">
                  <a:xfrm rot="1277471" flipH="1">
                    <a:off x="1233" y="1238"/>
                    <a:ext cx="1233" cy="21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0237" name="Freeform 61"/>
                  <p:cNvSpPr>
                    <a:spLocks/>
                  </p:cNvSpPr>
                  <p:nvPr/>
                </p:nvSpPr>
                <p:spPr bwMode="hidden">
                  <a:xfrm rot="1277471" flipH="1">
                    <a:off x="616" y="899"/>
                    <a:ext cx="662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4" name="Group 62"/>
                <p:cNvGrpSpPr>
                  <a:grpSpLocks/>
                </p:cNvGrpSpPr>
                <p:nvPr/>
              </p:nvGrpSpPr>
              <p:grpSpPr bwMode="auto">
                <a:xfrm>
                  <a:off x="3472" y="231"/>
                  <a:ext cx="693" cy="291"/>
                  <a:chOff x="3472" y="231"/>
                  <a:chExt cx="693" cy="291"/>
                </a:xfrm>
              </p:grpSpPr>
              <p:sp>
                <p:nvSpPr>
                  <p:cNvPr id="50239" name="Freeform 63"/>
                  <p:cNvSpPr>
                    <a:spLocks/>
                  </p:cNvSpPr>
                  <p:nvPr/>
                </p:nvSpPr>
                <p:spPr bwMode="hidden">
                  <a:xfrm rot="2028410" flipH="1">
                    <a:off x="3681" y="438"/>
                    <a:ext cx="484" cy="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0240" name="Freeform 64"/>
                  <p:cNvSpPr>
                    <a:spLocks/>
                  </p:cNvSpPr>
                  <p:nvPr/>
                </p:nvSpPr>
                <p:spPr bwMode="hidden">
                  <a:xfrm rot="2028410" flipH="1">
                    <a:off x="3472" y="231"/>
                    <a:ext cx="260" cy="13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5" name="Group 65"/>
                <p:cNvGrpSpPr>
                  <a:grpSpLocks/>
                </p:cNvGrpSpPr>
                <p:nvPr/>
              </p:nvGrpSpPr>
              <p:grpSpPr bwMode="auto">
                <a:xfrm>
                  <a:off x="3554" y="118"/>
                  <a:ext cx="664" cy="349"/>
                  <a:chOff x="3554" y="118"/>
                  <a:chExt cx="664" cy="349"/>
                </a:xfrm>
              </p:grpSpPr>
              <p:sp>
                <p:nvSpPr>
                  <p:cNvPr id="50242" name="Freeform 66"/>
                  <p:cNvSpPr>
                    <a:spLocks/>
                  </p:cNvSpPr>
                  <p:nvPr/>
                </p:nvSpPr>
                <p:spPr bwMode="hidden">
                  <a:xfrm rot="2664424" flipH="1">
                    <a:off x="3727" y="383"/>
                    <a:ext cx="491" cy="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0243" name="Freeform 67"/>
                  <p:cNvSpPr>
                    <a:spLocks/>
                  </p:cNvSpPr>
                  <p:nvPr/>
                </p:nvSpPr>
                <p:spPr bwMode="hidden">
                  <a:xfrm rot="2664424" flipH="1">
                    <a:off x="3554" y="118"/>
                    <a:ext cx="264" cy="13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6" name="Group 68"/>
                <p:cNvGrpSpPr>
                  <a:grpSpLocks/>
                </p:cNvGrpSpPr>
                <p:nvPr/>
              </p:nvGrpSpPr>
              <p:grpSpPr bwMode="auto">
                <a:xfrm>
                  <a:off x="3784" y="30"/>
                  <a:ext cx="305" cy="593"/>
                  <a:chOff x="1633" y="104"/>
                  <a:chExt cx="778" cy="1512"/>
                </a:xfrm>
              </p:grpSpPr>
              <p:sp>
                <p:nvSpPr>
                  <p:cNvPr id="50245" name="Freeform 69"/>
                  <p:cNvSpPr>
                    <a:spLocks/>
                  </p:cNvSpPr>
                  <p:nvPr/>
                </p:nvSpPr>
                <p:spPr bwMode="hidden">
                  <a:xfrm rot="3473776" flipH="1">
                    <a:off x="1754" y="958"/>
                    <a:ext cx="1100" cy="21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0246" name="Freeform 70"/>
                  <p:cNvSpPr>
                    <a:spLocks/>
                  </p:cNvSpPr>
                  <p:nvPr/>
                </p:nvSpPr>
                <p:spPr bwMode="hidden">
                  <a:xfrm rot="3473776" flipH="1">
                    <a:off x="1506" y="231"/>
                    <a:ext cx="591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7" name="Group 71"/>
                <p:cNvGrpSpPr>
                  <a:grpSpLocks/>
                </p:cNvGrpSpPr>
                <p:nvPr/>
              </p:nvGrpSpPr>
              <p:grpSpPr bwMode="auto">
                <a:xfrm>
                  <a:off x="3903" y="0"/>
                  <a:ext cx="248" cy="601"/>
                  <a:chOff x="1935" y="28"/>
                  <a:chExt cx="634" cy="1534"/>
                </a:xfrm>
              </p:grpSpPr>
              <p:sp>
                <p:nvSpPr>
                  <p:cNvPr id="50248" name="Freeform 72"/>
                  <p:cNvSpPr>
                    <a:spLocks/>
                  </p:cNvSpPr>
                  <p:nvPr/>
                </p:nvSpPr>
                <p:spPr bwMode="hidden">
                  <a:xfrm rot="4126480" flipH="1">
                    <a:off x="1931" y="924"/>
                    <a:ext cx="1061" cy="21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0249" name="Freeform 73"/>
                  <p:cNvSpPr>
                    <a:spLocks/>
                  </p:cNvSpPr>
                  <p:nvPr/>
                </p:nvSpPr>
                <p:spPr bwMode="hidden">
                  <a:xfrm rot="4126480" flipH="1">
                    <a:off x="1819" y="144"/>
                    <a:ext cx="570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8" name="Group 74"/>
                <p:cNvGrpSpPr>
                  <a:grpSpLocks/>
                </p:cNvGrpSpPr>
                <p:nvPr/>
              </p:nvGrpSpPr>
              <p:grpSpPr bwMode="auto">
                <a:xfrm>
                  <a:off x="4251" y="252"/>
                  <a:ext cx="723" cy="222"/>
                  <a:chOff x="2822" y="672"/>
                  <a:chExt cx="1845" cy="566"/>
                </a:xfrm>
              </p:grpSpPr>
              <p:sp>
                <p:nvSpPr>
                  <p:cNvPr id="50251" name="Freeform 75"/>
                  <p:cNvSpPr>
                    <a:spLocks/>
                  </p:cNvSpPr>
                  <p:nvPr/>
                </p:nvSpPr>
                <p:spPr bwMode="hidden">
                  <a:xfrm rot="-1325434">
                    <a:off x="2822" y="1023"/>
                    <a:ext cx="1233" cy="21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0252" name="Freeform 76"/>
                  <p:cNvSpPr>
                    <a:spLocks/>
                  </p:cNvSpPr>
                  <p:nvPr/>
                </p:nvSpPr>
                <p:spPr bwMode="hidden">
                  <a:xfrm rot="-1325434">
                    <a:off x="4005" y="672"/>
                    <a:ext cx="662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9" name="Group 77"/>
                <p:cNvGrpSpPr>
                  <a:grpSpLocks/>
                </p:cNvGrpSpPr>
                <p:nvPr/>
              </p:nvGrpSpPr>
              <p:grpSpPr bwMode="auto">
                <a:xfrm>
                  <a:off x="4196" y="163"/>
                  <a:ext cx="699" cy="282"/>
                  <a:chOff x="2683" y="445"/>
                  <a:chExt cx="1781" cy="717"/>
                </a:xfrm>
              </p:grpSpPr>
              <p:sp>
                <p:nvSpPr>
                  <p:cNvPr id="50254" name="Freeform 78"/>
                  <p:cNvSpPr>
                    <a:spLocks/>
                  </p:cNvSpPr>
                  <p:nvPr/>
                </p:nvSpPr>
                <p:spPr bwMode="hidden">
                  <a:xfrm rot="-1921064">
                    <a:off x="2683" y="947"/>
                    <a:ext cx="1233" cy="21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0255" name="Freeform 79"/>
                  <p:cNvSpPr>
                    <a:spLocks/>
                  </p:cNvSpPr>
                  <p:nvPr/>
                </p:nvSpPr>
                <p:spPr bwMode="hidden">
                  <a:xfrm rot="-1921064">
                    <a:off x="3802" y="445"/>
                    <a:ext cx="662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sp>
              <p:nvSpPr>
                <p:cNvPr id="50256" name="Freeform 80"/>
                <p:cNvSpPr>
                  <a:spLocks/>
                </p:cNvSpPr>
                <p:nvPr/>
              </p:nvSpPr>
              <p:spPr bwMode="hidden">
                <a:xfrm rot="4578755" flipH="1">
                  <a:off x="3968" y="372"/>
                  <a:ext cx="403" cy="57"/>
                </a:xfrm>
                <a:custGeom>
                  <a:avLst/>
                  <a:gdLst/>
                  <a:ahLst/>
                  <a:cxnLst>
                    <a:cxn ang="0">
                      <a:pos x="0" y="504"/>
                    </a:cxn>
                    <a:cxn ang="0">
                      <a:pos x="864" y="168"/>
                    </a:cxn>
                    <a:cxn ang="0">
                      <a:pos x="1776" y="24"/>
                    </a:cxn>
                    <a:cxn ang="0">
                      <a:pos x="2736" y="24"/>
                    </a:cxn>
                    <a:cxn ang="0">
                      <a:pos x="2720" y="103"/>
                    </a:cxn>
                    <a:cxn ang="0">
                      <a:pos x="1764" y="103"/>
                    </a:cxn>
                    <a:cxn ang="0">
                      <a:pos x="654" y="292"/>
                    </a:cxn>
                    <a:cxn ang="0">
                      <a:pos x="0" y="504"/>
                    </a:cxn>
                  </a:cxnLst>
                  <a:rect l="0" t="0" r="r" b="b"/>
                  <a:pathLst>
                    <a:path w="2736" h="504">
                      <a:moveTo>
                        <a:pt x="0" y="504"/>
                      </a:moveTo>
                      <a:cubicBezTo>
                        <a:pt x="24" y="488"/>
                        <a:pt x="568" y="248"/>
                        <a:pt x="864" y="168"/>
                      </a:cubicBezTo>
                      <a:cubicBezTo>
                        <a:pt x="1160" y="88"/>
                        <a:pt x="1464" y="48"/>
                        <a:pt x="1776" y="24"/>
                      </a:cubicBezTo>
                      <a:cubicBezTo>
                        <a:pt x="2088" y="0"/>
                        <a:pt x="2579" y="11"/>
                        <a:pt x="2736" y="24"/>
                      </a:cubicBezTo>
                      <a:lnTo>
                        <a:pt x="2720" y="103"/>
                      </a:lnTo>
                      <a:cubicBezTo>
                        <a:pt x="2558" y="116"/>
                        <a:pt x="2108" y="71"/>
                        <a:pt x="1764" y="103"/>
                      </a:cubicBezTo>
                      <a:cubicBezTo>
                        <a:pt x="1209" y="136"/>
                        <a:pt x="998" y="192"/>
                        <a:pt x="654" y="292"/>
                      </a:cubicBezTo>
                      <a:cubicBezTo>
                        <a:pt x="358" y="356"/>
                        <a:pt x="136" y="460"/>
                        <a:pt x="0" y="504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chemeClr val="folHlink"/>
                    </a:gs>
                    <a:gs pos="100000">
                      <a:schemeClr val="accent2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0257" name="Freeform 81"/>
                <p:cNvSpPr>
                  <a:spLocks/>
                </p:cNvSpPr>
                <p:nvPr/>
              </p:nvSpPr>
              <p:spPr bwMode="hidden">
                <a:xfrm rot="4578755" flipH="1">
                  <a:off x="3977" y="77"/>
                  <a:ext cx="216" cy="90"/>
                </a:xfrm>
                <a:custGeom>
                  <a:avLst/>
                  <a:gdLst/>
                  <a:ahLst/>
                  <a:cxnLst>
                    <a:cxn ang="0">
                      <a:pos x="5" y="8"/>
                    </a:cxn>
                    <a:cxn ang="0">
                      <a:pos x="485" y="56"/>
                    </a:cxn>
                    <a:cxn ang="0">
                      <a:pos x="1157" y="200"/>
                    </a:cxn>
                    <a:cxn ang="0">
                      <a:pos x="1611" y="432"/>
                    </a:cxn>
                    <a:cxn ang="0">
                      <a:pos x="1756" y="609"/>
                    </a:cxn>
                    <a:cxn ang="0">
                      <a:pos x="1689" y="787"/>
                    </a:cxn>
                    <a:cxn ang="0">
                      <a:pos x="1589" y="632"/>
                    </a:cxn>
                    <a:cxn ang="0">
                      <a:pos x="1389" y="454"/>
                    </a:cxn>
                    <a:cxn ang="0">
                      <a:pos x="1109" y="296"/>
                    </a:cxn>
                    <a:cxn ang="0">
                      <a:pos x="581" y="152"/>
                    </a:cxn>
                    <a:cxn ang="0">
                      <a:pos x="0" y="76"/>
                    </a:cxn>
                    <a:cxn ang="0">
                      <a:pos x="5" y="8"/>
                    </a:cxn>
                  </a:cxnLst>
                  <a:rect l="0" t="0" r="r" b="b"/>
                  <a:pathLst>
                    <a:path w="1769" h="791">
                      <a:moveTo>
                        <a:pt x="5" y="8"/>
                      </a:moveTo>
                      <a:cubicBezTo>
                        <a:pt x="85" y="0"/>
                        <a:pt x="293" y="24"/>
                        <a:pt x="485" y="56"/>
                      </a:cubicBezTo>
                      <a:cubicBezTo>
                        <a:pt x="677" y="88"/>
                        <a:pt x="969" y="137"/>
                        <a:pt x="1157" y="200"/>
                      </a:cubicBezTo>
                      <a:cubicBezTo>
                        <a:pt x="1345" y="263"/>
                        <a:pt x="1511" y="364"/>
                        <a:pt x="1611" y="432"/>
                      </a:cubicBezTo>
                      <a:cubicBezTo>
                        <a:pt x="1711" y="500"/>
                        <a:pt x="1743" y="550"/>
                        <a:pt x="1756" y="609"/>
                      </a:cubicBezTo>
                      <a:cubicBezTo>
                        <a:pt x="1769" y="668"/>
                        <a:pt x="1717" y="783"/>
                        <a:pt x="1689" y="787"/>
                      </a:cubicBezTo>
                      <a:cubicBezTo>
                        <a:pt x="1661" y="791"/>
                        <a:pt x="1639" y="687"/>
                        <a:pt x="1589" y="632"/>
                      </a:cubicBezTo>
                      <a:cubicBezTo>
                        <a:pt x="1539" y="577"/>
                        <a:pt x="1469" y="510"/>
                        <a:pt x="1389" y="454"/>
                      </a:cubicBezTo>
                      <a:cubicBezTo>
                        <a:pt x="1309" y="398"/>
                        <a:pt x="1244" y="346"/>
                        <a:pt x="1109" y="296"/>
                      </a:cubicBezTo>
                      <a:cubicBezTo>
                        <a:pt x="974" y="246"/>
                        <a:pt x="766" y="189"/>
                        <a:pt x="581" y="152"/>
                      </a:cubicBezTo>
                      <a:cubicBezTo>
                        <a:pt x="396" y="115"/>
                        <a:pt x="96" y="100"/>
                        <a:pt x="0" y="76"/>
                      </a:cubicBezTo>
                      <a:lnTo>
                        <a:pt x="5" y="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1"/>
                    </a:gs>
                    <a:gs pos="100000">
                      <a:schemeClr val="folHlink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grpSp>
              <p:nvGrpSpPr>
                <p:cNvPr id="30" name="Group 82"/>
                <p:cNvGrpSpPr>
                  <a:grpSpLocks/>
                </p:cNvGrpSpPr>
                <p:nvPr/>
              </p:nvGrpSpPr>
              <p:grpSpPr bwMode="auto">
                <a:xfrm>
                  <a:off x="4242" y="5"/>
                  <a:ext cx="251" cy="596"/>
                  <a:chOff x="2800" y="41"/>
                  <a:chExt cx="640" cy="1520"/>
                </a:xfrm>
              </p:grpSpPr>
              <p:sp>
                <p:nvSpPr>
                  <p:cNvPr id="50259" name="Freeform 83"/>
                  <p:cNvSpPr>
                    <a:spLocks/>
                  </p:cNvSpPr>
                  <p:nvPr/>
                </p:nvSpPr>
                <p:spPr bwMode="hidden">
                  <a:xfrm rot="-3857755">
                    <a:off x="2361" y="938"/>
                    <a:ext cx="1062" cy="1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0260" name="Freeform 84"/>
                  <p:cNvSpPr>
                    <a:spLocks/>
                  </p:cNvSpPr>
                  <p:nvPr/>
                </p:nvSpPr>
                <p:spPr bwMode="hidden">
                  <a:xfrm rot="-3857755">
                    <a:off x="3011" y="181"/>
                    <a:ext cx="570" cy="2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1" name="Group 85"/>
                <p:cNvGrpSpPr>
                  <a:grpSpLocks/>
                </p:cNvGrpSpPr>
                <p:nvPr/>
              </p:nvGrpSpPr>
              <p:grpSpPr bwMode="auto">
                <a:xfrm>
                  <a:off x="4295" y="53"/>
                  <a:ext cx="398" cy="574"/>
                  <a:chOff x="2934" y="163"/>
                  <a:chExt cx="1017" cy="1464"/>
                </a:xfrm>
              </p:grpSpPr>
              <p:sp>
                <p:nvSpPr>
                  <p:cNvPr id="50262" name="Freeform 86"/>
                  <p:cNvSpPr>
                    <a:spLocks/>
                  </p:cNvSpPr>
                  <p:nvPr/>
                </p:nvSpPr>
                <p:spPr bwMode="hidden">
                  <a:xfrm rot="-2777260">
                    <a:off x="2491" y="915"/>
                    <a:ext cx="1155" cy="27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0263" name="Freeform 87"/>
                  <p:cNvSpPr>
                    <a:spLocks/>
                  </p:cNvSpPr>
                  <p:nvPr/>
                </p:nvSpPr>
                <p:spPr bwMode="hidden">
                  <a:xfrm rot="-2777260">
                    <a:off x="3430" y="261"/>
                    <a:ext cx="620" cy="42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50176" name="Group 88"/>
                <p:cNvGrpSpPr>
                  <a:grpSpLocks/>
                </p:cNvGrpSpPr>
                <p:nvPr/>
              </p:nvGrpSpPr>
              <p:grpSpPr bwMode="auto">
                <a:xfrm>
                  <a:off x="4215" y="2"/>
                  <a:ext cx="95" cy="567"/>
                  <a:chOff x="2730" y="32"/>
                  <a:chExt cx="243" cy="1448"/>
                </a:xfrm>
              </p:grpSpPr>
              <p:sp>
                <p:nvSpPr>
                  <p:cNvPr id="50265" name="Freeform 89"/>
                  <p:cNvSpPr>
                    <a:spLocks/>
                  </p:cNvSpPr>
                  <p:nvPr/>
                </p:nvSpPr>
                <p:spPr bwMode="hidden">
                  <a:xfrm rot="-4903748">
                    <a:off x="2296" y="960"/>
                    <a:ext cx="954" cy="8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0266" name="Freeform 90"/>
                  <p:cNvSpPr>
                    <a:spLocks/>
                  </p:cNvSpPr>
                  <p:nvPr/>
                </p:nvSpPr>
                <p:spPr bwMode="hidden">
                  <a:xfrm rot="-4903748">
                    <a:off x="2650" y="220"/>
                    <a:ext cx="512" cy="13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50177" name="Group 91"/>
                <p:cNvGrpSpPr>
                  <a:grpSpLocks/>
                </p:cNvGrpSpPr>
                <p:nvPr/>
              </p:nvGrpSpPr>
              <p:grpSpPr bwMode="auto">
                <a:xfrm>
                  <a:off x="3514" y="683"/>
                  <a:ext cx="425" cy="960"/>
                  <a:chOff x="943" y="1769"/>
                  <a:chExt cx="1085" cy="2450"/>
                </a:xfrm>
              </p:grpSpPr>
              <p:sp>
                <p:nvSpPr>
                  <p:cNvPr id="50268" name="Freeform 92"/>
                  <p:cNvSpPr>
                    <a:spLocks/>
                  </p:cNvSpPr>
                  <p:nvPr/>
                </p:nvSpPr>
                <p:spPr bwMode="hidden">
                  <a:xfrm rot="18335692" flipH="1">
                    <a:off x="1010" y="2475"/>
                    <a:ext cx="1724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0269" name="Freeform 93"/>
                  <p:cNvSpPr>
                    <a:spLocks/>
                  </p:cNvSpPr>
                  <p:nvPr/>
                </p:nvSpPr>
                <p:spPr bwMode="hidden">
                  <a:xfrm rot="18335692" flipH="1">
                    <a:off x="725" y="3512"/>
                    <a:ext cx="925" cy="49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50178" name="Group 94"/>
                <p:cNvGrpSpPr>
                  <a:grpSpLocks/>
                </p:cNvGrpSpPr>
                <p:nvPr/>
              </p:nvGrpSpPr>
              <p:grpSpPr bwMode="auto">
                <a:xfrm>
                  <a:off x="3715" y="748"/>
                  <a:ext cx="300" cy="930"/>
                  <a:chOff x="1455" y="1936"/>
                  <a:chExt cx="766" cy="2373"/>
                </a:xfrm>
              </p:grpSpPr>
              <p:sp>
                <p:nvSpPr>
                  <p:cNvPr id="50271" name="Freeform 95"/>
                  <p:cNvSpPr>
                    <a:spLocks/>
                  </p:cNvSpPr>
                  <p:nvPr/>
                </p:nvSpPr>
                <p:spPr bwMode="hidden">
                  <a:xfrm rot="17542885" flipH="1">
                    <a:off x="1267" y="2578"/>
                    <a:ext cx="1595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0272" name="Freeform 96"/>
                  <p:cNvSpPr>
                    <a:spLocks/>
                  </p:cNvSpPr>
                  <p:nvPr/>
                </p:nvSpPr>
                <p:spPr bwMode="hidden">
                  <a:xfrm rot="17542885" flipH="1">
                    <a:off x="1272" y="3636"/>
                    <a:ext cx="856" cy="49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50179" name="Group 97"/>
                <p:cNvGrpSpPr>
                  <a:grpSpLocks/>
                </p:cNvGrpSpPr>
                <p:nvPr/>
              </p:nvGrpSpPr>
              <p:grpSpPr bwMode="auto">
                <a:xfrm rot="88588">
                  <a:off x="3923" y="769"/>
                  <a:ext cx="180" cy="913"/>
                  <a:chOff x="1956" y="1990"/>
                  <a:chExt cx="492" cy="2604"/>
                </a:xfrm>
              </p:grpSpPr>
              <p:sp>
                <p:nvSpPr>
                  <p:cNvPr id="50274" name="Freeform 98"/>
                  <p:cNvSpPr>
                    <a:spLocks/>
                  </p:cNvSpPr>
                  <p:nvPr/>
                </p:nvSpPr>
                <p:spPr bwMode="hidden">
                  <a:xfrm rot="16782062" flipH="1">
                    <a:off x="1442" y="2695"/>
                    <a:ext cx="1711" cy="301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0275" name="Freeform 99"/>
                  <p:cNvSpPr>
                    <a:spLocks/>
                  </p:cNvSpPr>
                  <p:nvPr/>
                </p:nvSpPr>
                <p:spPr bwMode="hidden">
                  <a:xfrm rot="16782062" flipH="1">
                    <a:off x="1734" y="3898"/>
                    <a:ext cx="918" cy="47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50182" name="Group 100"/>
                <p:cNvGrpSpPr>
                  <a:grpSpLocks/>
                </p:cNvGrpSpPr>
                <p:nvPr/>
              </p:nvGrpSpPr>
              <p:grpSpPr bwMode="auto">
                <a:xfrm>
                  <a:off x="4451" y="662"/>
                  <a:ext cx="442" cy="951"/>
                  <a:chOff x="3334" y="1717"/>
                  <a:chExt cx="1125" cy="2426"/>
                </a:xfrm>
              </p:grpSpPr>
              <p:sp>
                <p:nvSpPr>
                  <p:cNvPr id="50277" name="Freeform 101"/>
                  <p:cNvSpPr>
                    <a:spLocks/>
                  </p:cNvSpPr>
                  <p:nvPr/>
                </p:nvSpPr>
                <p:spPr bwMode="hidden">
                  <a:xfrm rot="3144576">
                    <a:off x="2628" y="2423"/>
                    <a:ext cx="1724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0278" name="Freeform 102"/>
                  <p:cNvSpPr>
                    <a:spLocks/>
                  </p:cNvSpPr>
                  <p:nvPr/>
                </p:nvSpPr>
                <p:spPr bwMode="hidden">
                  <a:xfrm rot="3144576">
                    <a:off x="3751" y="3436"/>
                    <a:ext cx="925" cy="49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50185" name="Group 103"/>
                <p:cNvGrpSpPr>
                  <a:grpSpLocks/>
                </p:cNvGrpSpPr>
                <p:nvPr/>
              </p:nvGrpSpPr>
              <p:grpSpPr bwMode="auto">
                <a:xfrm>
                  <a:off x="4391" y="721"/>
                  <a:ext cx="347" cy="951"/>
                  <a:chOff x="3181" y="1866"/>
                  <a:chExt cx="883" cy="2426"/>
                </a:xfrm>
              </p:grpSpPr>
              <p:sp>
                <p:nvSpPr>
                  <p:cNvPr id="50280" name="Freeform 104"/>
                  <p:cNvSpPr>
                    <a:spLocks/>
                  </p:cNvSpPr>
                  <p:nvPr/>
                </p:nvSpPr>
                <p:spPr bwMode="hidden">
                  <a:xfrm rot="3745735">
                    <a:off x="2506" y="2541"/>
                    <a:ext cx="1650" cy="299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0281" name="Freeform 105"/>
                  <p:cNvSpPr>
                    <a:spLocks/>
                  </p:cNvSpPr>
                  <p:nvPr/>
                </p:nvSpPr>
                <p:spPr bwMode="hidden">
                  <a:xfrm rot="3745735">
                    <a:off x="3387" y="3615"/>
                    <a:ext cx="885" cy="46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50188" name="Group 106"/>
                <p:cNvGrpSpPr>
                  <a:grpSpLocks/>
                </p:cNvGrpSpPr>
                <p:nvPr/>
              </p:nvGrpSpPr>
              <p:grpSpPr bwMode="auto">
                <a:xfrm>
                  <a:off x="4323" y="767"/>
                  <a:ext cx="243" cy="935"/>
                  <a:chOff x="3006" y="1983"/>
                  <a:chExt cx="619" cy="2386"/>
                </a:xfrm>
              </p:grpSpPr>
              <p:sp>
                <p:nvSpPr>
                  <p:cNvPr id="50283" name="Freeform 107"/>
                  <p:cNvSpPr>
                    <a:spLocks/>
                  </p:cNvSpPr>
                  <p:nvPr/>
                </p:nvSpPr>
                <p:spPr bwMode="hidden">
                  <a:xfrm rot="4286818">
                    <a:off x="2328" y="2661"/>
                    <a:ext cx="1601" cy="24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0284" name="Freeform 108"/>
                  <p:cNvSpPr>
                    <a:spLocks/>
                  </p:cNvSpPr>
                  <p:nvPr/>
                </p:nvSpPr>
                <p:spPr bwMode="hidden">
                  <a:xfrm rot="4286818">
                    <a:off x="3002" y="3747"/>
                    <a:ext cx="859" cy="3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50189" name="Group 109"/>
                <p:cNvGrpSpPr>
                  <a:grpSpLocks/>
                </p:cNvGrpSpPr>
                <p:nvPr/>
              </p:nvGrpSpPr>
              <p:grpSpPr bwMode="auto">
                <a:xfrm>
                  <a:off x="4249" y="813"/>
                  <a:ext cx="159" cy="870"/>
                  <a:chOff x="2819" y="2101"/>
                  <a:chExt cx="405" cy="2219"/>
                </a:xfrm>
              </p:grpSpPr>
              <p:sp>
                <p:nvSpPr>
                  <p:cNvPr id="50286" name="Freeform 110"/>
                  <p:cNvSpPr>
                    <a:spLocks/>
                  </p:cNvSpPr>
                  <p:nvPr/>
                </p:nvSpPr>
                <p:spPr bwMode="hidden">
                  <a:xfrm rot="4898956">
                    <a:off x="2206" y="2714"/>
                    <a:ext cx="1471" cy="24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0287" name="Freeform 111"/>
                  <p:cNvSpPr>
                    <a:spLocks/>
                  </p:cNvSpPr>
                  <p:nvPr/>
                </p:nvSpPr>
                <p:spPr bwMode="hidden">
                  <a:xfrm rot="4898956">
                    <a:off x="2636" y="3732"/>
                    <a:ext cx="790" cy="3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50192" name="Group 112"/>
                <p:cNvGrpSpPr>
                  <a:grpSpLocks/>
                </p:cNvGrpSpPr>
                <p:nvPr/>
              </p:nvGrpSpPr>
              <p:grpSpPr bwMode="auto">
                <a:xfrm>
                  <a:off x="4045" y="826"/>
                  <a:ext cx="167" cy="857"/>
                  <a:chOff x="2287" y="2135"/>
                  <a:chExt cx="426" cy="2185"/>
                </a:xfrm>
              </p:grpSpPr>
              <p:sp>
                <p:nvSpPr>
                  <p:cNvPr id="50289" name="Freeform 113"/>
                  <p:cNvSpPr>
                    <a:spLocks/>
                  </p:cNvSpPr>
                  <p:nvPr/>
                </p:nvSpPr>
                <p:spPr bwMode="hidden">
                  <a:xfrm rot="5755659">
                    <a:off x="1900" y="2760"/>
                    <a:ext cx="1437" cy="188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0290" name="Freeform 114"/>
                  <p:cNvSpPr>
                    <a:spLocks/>
                  </p:cNvSpPr>
                  <p:nvPr/>
                </p:nvSpPr>
                <p:spPr bwMode="hidden">
                  <a:xfrm rot="5755659">
                    <a:off x="2049" y="3787"/>
                    <a:ext cx="771" cy="29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50291" name="Freeform 115"/>
              <p:cNvSpPr>
                <a:spLocks/>
              </p:cNvSpPr>
              <p:nvPr/>
            </p:nvSpPr>
            <p:spPr bwMode="hidden">
              <a:xfrm flipH="1">
                <a:off x="3873" y="934"/>
                <a:ext cx="191" cy="58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292" name="Arc 116"/>
              <p:cNvSpPr>
                <a:spLocks/>
              </p:cNvSpPr>
              <p:nvPr/>
            </p:nvSpPr>
            <p:spPr bwMode="hidden">
              <a:xfrm flipH="1">
                <a:off x="3528" y="726"/>
                <a:ext cx="833" cy="903"/>
              </a:xfrm>
              <a:custGeom>
                <a:avLst/>
                <a:gdLst>
                  <a:gd name="G0" fmla="+- 0 0 0"/>
                  <a:gd name="G1" fmla="+- 20897 0 0"/>
                  <a:gd name="G2" fmla="+- 21600 0 0"/>
                  <a:gd name="T0" fmla="*/ 5467 w 21600"/>
                  <a:gd name="T1" fmla="*/ 0 h 21602"/>
                  <a:gd name="T2" fmla="*/ 21589 w 21600"/>
                  <a:gd name="T3" fmla="*/ 21602 h 21602"/>
                  <a:gd name="T4" fmla="*/ 0 w 21600"/>
                  <a:gd name="T5" fmla="*/ 20897 h 2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293" name="Arc 117"/>
              <p:cNvSpPr>
                <a:spLocks/>
              </p:cNvSpPr>
              <p:nvPr/>
            </p:nvSpPr>
            <p:spPr bwMode="hidden">
              <a:xfrm flipV="1">
                <a:off x="4278" y="179"/>
                <a:ext cx="1007" cy="802"/>
              </a:xfrm>
              <a:custGeom>
                <a:avLst/>
                <a:gdLst>
                  <a:gd name="G0" fmla="+- 17826 0 0"/>
                  <a:gd name="G1" fmla="+- 0 0 0"/>
                  <a:gd name="G2" fmla="+- 21600 0 0"/>
                  <a:gd name="T0" fmla="*/ 36729 w 36729"/>
                  <a:gd name="T1" fmla="*/ 10451 h 21600"/>
                  <a:gd name="T2" fmla="*/ 0 w 36729"/>
                  <a:gd name="T3" fmla="*/ 12197 h 21600"/>
                  <a:gd name="T4" fmla="*/ 17826 w 36729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729" h="21600" fill="none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</a:path>
                  <a:path w="36729" h="21600" stroke="0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  <a:lnTo>
                      <a:pt x="17826" y="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294" name="Arc 118"/>
              <p:cNvSpPr>
                <a:spLocks/>
              </p:cNvSpPr>
              <p:nvPr/>
            </p:nvSpPr>
            <p:spPr bwMode="hidden">
              <a:xfrm flipH="1">
                <a:off x="3612" y="580"/>
                <a:ext cx="487" cy="933"/>
              </a:xfrm>
              <a:custGeom>
                <a:avLst/>
                <a:gdLst>
                  <a:gd name="G0" fmla="+- 7340 0 0"/>
                  <a:gd name="G1" fmla="+- 21600 0 0"/>
                  <a:gd name="G2" fmla="+- 21600 0 0"/>
                  <a:gd name="T0" fmla="*/ 0 w 28940"/>
                  <a:gd name="T1" fmla="*/ 1285 h 22305"/>
                  <a:gd name="T2" fmla="*/ 28929 w 28940"/>
                  <a:gd name="T3" fmla="*/ 22305 h 22305"/>
                  <a:gd name="T4" fmla="*/ 7340 w 2894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295" name="Arc 119"/>
              <p:cNvSpPr>
                <a:spLocks/>
              </p:cNvSpPr>
              <p:nvPr/>
            </p:nvSpPr>
            <p:spPr bwMode="hidden">
              <a:xfrm flipH="1">
                <a:off x="3267" y="628"/>
                <a:ext cx="791" cy="932"/>
              </a:xfrm>
              <a:custGeom>
                <a:avLst/>
                <a:gdLst>
                  <a:gd name="G0" fmla="+- 8873 0 0"/>
                  <a:gd name="G1" fmla="+- 21600 0 0"/>
                  <a:gd name="G2" fmla="+- 21600 0 0"/>
                  <a:gd name="T0" fmla="*/ 0 w 30473"/>
                  <a:gd name="T1" fmla="*/ 1907 h 22305"/>
                  <a:gd name="T2" fmla="*/ 30462 w 30473"/>
                  <a:gd name="T3" fmla="*/ 22305 h 22305"/>
                  <a:gd name="T4" fmla="*/ 8873 w 30473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473" h="22305" fill="none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</a:path>
                  <a:path w="30473" h="22305" stroke="0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  <a:lnTo>
                      <a:pt x="8873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296" name="Arc 120"/>
              <p:cNvSpPr>
                <a:spLocks/>
              </p:cNvSpPr>
              <p:nvPr/>
            </p:nvSpPr>
            <p:spPr bwMode="hidden">
              <a:xfrm flipH="1">
                <a:off x="3197" y="458"/>
                <a:ext cx="932" cy="933"/>
              </a:xfrm>
              <a:custGeom>
                <a:avLst/>
                <a:gdLst>
                  <a:gd name="G0" fmla="+- 12855 0 0"/>
                  <a:gd name="G1" fmla="+- 21600 0 0"/>
                  <a:gd name="G2" fmla="+- 21600 0 0"/>
                  <a:gd name="T0" fmla="*/ 0 w 34455"/>
                  <a:gd name="T1" fmla="*/ 4241 h 22305"/>
                  <a:gd name="T2" fmla="*/ 34444 w 34455"/>
                  <a:gd name="T3" fmla="*/ 22305 h 22305"/>
                  <a:gd name="T4" fmla="*/ 12855 w 34455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297" name="Arc 121"/>
              <p:cNvSpPr>
                <a:spLocks/>
              </p:cNvSpPr>
              <p:nvPr/>
            </p:nvSpPr>
            <p:spPr bwMode="hidden">
              <a:xfrm>
                <a:off x="4229" y="589"/>
                <a:ext cx="149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298" name="Arc 122"/>
              <p:cNvSpPr>
                <a:spLocks/>
              </p:cNvSpPr>
              <p:nvPr/>
            </p:nvSpPr>
            <p:spPr bwMode="hidden">
              <a:xfrm>
                <a:off x="4268" y="585"/>
                <a:ext cx="394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299" name="Arc 123"/>
              <p:cNvSpPr>
                <a:spLocks/>
              </p:cNvSpPr>
              <p:nvPr/>
            </p:nvSpPr>
            <p:spPr bwMode="hidden">
              <a:xfrm>
                <a:off x="4303" y="463"/>
                <a:ext cx="559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300" name="Freeform 124"/>
              <p:cNvSpPr>
                <a:spLocks/>
              </p:cNvSpPr>
              <p:nvPr/>
            </p:nvSpPr>
            <p:spPr bwMode="hidden">
              <a:xfrm>
                <a:off x="4410" y="1033"/>
                <a:ext cx="190" cy="58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301" name="Freeform 125"/>
              <p:cNvSpPr>
                <a:spLocks/>
              </p:cNvSpPr>
              <p:nvPr/>
            </p:nvSpPr>
            <p:spPr bwMode="hidden">
              <a:xfrm rot="19660755" flipV="1">
                <a:off x="4114" y="843"/>
                <a:ext cx="173" cy="32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302" name="Arc 126"/>
              <p:cNvSpPr>
                <a:spLocks/>
              </p:cNvSpPr>
              <p:nvPr/>
            </p:nvSpPr>
            <p:spPr bwMode="hidden">
              <a:xfrm flipH="1">
                <a:off x="3144" y="319"/>
                <a:ext cx="996" cy="933"/>
              </a:xfrm>
              <a:custGeom>
                <a:avLst/>
                <a:gdLst>
                  <a:gd name="G0" fmla="+- 15230 0 0"/>
                  <a:gd name="G1" fmla="+- 21600 0 0"/>
                  <a:gd name="G2" fmla="+- 21600 0 0"/>
                  <a:gd name="T0" fmla="*/ 0 w 36830"/>
                  <a:gd name="T1" fmla="*/ 6283 h 22305"/>
                  <a:gd name="T2" fmla="*/ 36819 w 36830"/>
                  <a:gd name="T3" fmla="*/ 22305 h 22305"/>
                  <a:gd name="T4" fmla="*/ 15230 w 3683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830" h="22305" fill="none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</a:path>
                  <a:path w="36830" h="22305" stroke="0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  <a:lnTo>
                      <a:pt x="1523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303" name="Arc 127"/>
              <p:cNvSpPr>
                <a:spLocks/>
              </p:cNvSpPr>
              <p:nvPr/>
            </p:nvSpPr>
            <p:spPr bwMode="hidden">
              <a:xfrm flipH="1">
                <a:off x="3425" y="123"/>
                <a:ext cx="725" cy="903"/>
              </a:xfrm>
              <a:custGeom>
                <a:avLst/>
                <a:gdLst>
                  <a:gd name="G0" fmla="+- 18231 0 0"/>
                  <a:gd name="G1" fmla="+- 21600 0 0"/>
                  <a:gd name="G2" fmla="+- 21600 0 0"/>
                  <a:gd name="T0" fmla="*/ 0 w 31881"/>
                  <a:gd name="T1" fmla="*/ 10016 h 21600"/>
                  <a:gd name="T2" fmla="*/ 31881 w 31881"/>
                  <a:gd name="T3" fmla="*/ 4860 h 21600"/>
                  <a:gd name="T4" fmla="*/ 18231 w 31881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881" h="21600" fill="none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</a:path>
                  <a:path w="31881" h="21600" stroke="0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  <a:lnTo>
                      <a:pt x="18231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304" name="Arc 128"/>
              <p:cNvSpPr>
                <a:spLocks/>
              </p:cNvSpPr>
              <p:nvPr/>
            </p:nvSpPr>
            <p:spPr bwMode="hidden">
              <a:xfrm>
                <a:off x="4199" y="502"/>
                <a:ext cx="299" cy="904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1146"/>
                  <a:gd name="T1" fmla="*/ 4512 h 21600"/>
                  <a:gd name="T2" fmla="*/ 31146 w 31146"/>
                  <a:gd name="T3" fmla="*/ 9561 h 21600"/>
                  <a:gd name="T4" fmla="*/ 13212 w 31146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146" h="21600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</a:path>
                  <a:path w="31146" h="21600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305" name="Freeform 129"/>
              <p:cNvSpPr>
                <a:spLocks/>
              </p:cNvSpPr>
              <p:nvPr/>
            </p:nvSpPr>
            <p:spPr bwMode="hidden">
              <a:xfrm flipH="1">
                <a:off x="3307" y="982"/>
                <a:ext cx="425" cy="59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306" name="Freeform 130"/>
              <p:cNvSpPr>
                <a:spLocks/>
              </p:cNvSpPr>
              <p:nvPr/>
            </p:nvSpPr>
            <p:spPr bwMode="hidden">
              <a:xfrm flipH="1">
                <a:off x="3507" y="350"/>
                <a:ext cx="273" cy="59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307" name="Freeform 131"/>
              <p:cNvSpPr>
                <a:spLocks/>
              </p:cNvSpPr>
              <p:nvPr/>
            </p:nvSpPr>
            <p:spPr bwMode="hidden">
              <a:xfrm flipH="1">
                <a:off x="3821" y="172"/>
                <a:ext cx="164" cy="59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308" name="Freeform 132"/>
              <p:cNvSpPr>
                <a:spLocks/>
              </p:cNvSpPr>
              <p:nvPr/>
            </p:nvSpPr>
            <p:spPr bwMode="hidden">
              <a:xfrm>
                <a:off x="4841" y="894"/>
                <a:ext cx="395" cy="62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309" name="Freeform 133"/>
              <p:cNvSpPr>
                <a:spLocks/>
              </p:cNvSpPr>
              <p:nvPr/>
            </p:nvSpPr>
            <p:spPr bwMode="hidden">
              <a:xfrm>
                <a:off x="4636" y="576"/>
                <a:ext cx="595" cy="41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310" name="Freeform 134"/>
              <p:cNvSpPr>
                <a:spLocks/>
              </p:cNvSpPr>
              <p:nvPr/>
            </p:nvSpPr>
            <p:spPr bwMode="hidden">
              <a:xfrm>
                <a:off x="4658" y="132"/>
                <a:ext cx="260" cy="562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311" name="Freeform 135"/>
              <p:cNvSpPr>
                <a:spLocks/>
              </p:cNvSpPr>
              <p:nvPr/>
            </p:nvSpPr>
            <p:spPr bwMode="hidden">
              <a:xfrm rot="20253369">
                <a:off x="4401" y="599"/>
                <a:ext cx="174" cy="32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312" name="Freeform 136"/>
              <p:cNvSpPr>
                <a:spLocks/>
              </p:cNvSpPr>
              <p:nvPr/>
            </p:nvSpPr>
            <p:spPr bwMode="hidden">
              <a:xfrm rot="1346631" flipH="1">
                <a:off x="3783" y="590"/>
                <a:ext cx="173" cy="32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50313" name="Rectangle 13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01625"/>
            <a:ext cx="7772400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0314" name="Rectangle 1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0315" name="Rectangle 1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50316" name="Rectangle 1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50317" name="Rectangle 1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  <a:latin typeface="+mn-lt"/>
              </a:defRPr>
            </a:lvl1pPr>
          </a:lstStyle>
          <a:p>
            <a:fld id="{E92E9548-C6B3-4408-8F29-F33CC8918BA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759319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Times New Roman" pitchFamily="18" charset="0"/>
        <a:buChar char="−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>
            <a:duotone>
              <a:schemeClr val="bg1"/>
              <a:srgbClr val="FFFFFF"/>
            </a:duotone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73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4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573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573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04755E97-6F64-48E2-8382-17C43E42A85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31509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60419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0420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0421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0422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0423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0424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0425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0426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042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6042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6042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5C7C2332-935A-43F7-A2D6-19D90071CF57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0430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0431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8757679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  <p:sldLayoutId id="2147483793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00034" y="1142984"/>
            <a:ext cx="8186766" cy="4983179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 Научи меня, Боже, любить </a:t>
            </a:r>
            <a:br>
              <a:rPr lang="ru-RU" dirty="0" smtClean="0"/>
            </a:br>
            <a:r>
              <a:rPr lang="ru-RU" dirty="0" smtClean="0"/>
              <a:t>Всем умом Тебя, всем помышлением. </a:t>
            </a:r>
            <a:br>
              <a:rPr lang="ru-RU" dirty="0" smtClean="0"/>
            </a:br>
            <a:r>
              <a:rPr lang="ru-RU" dirty="0" smtClean="0"/>
              <a:t>Чтоб и душу Тебе посвятить </a:t>
            </a:r>
            <a:br>
              <a:rPr lang="ru-RU" dirty="0" smtClean="0"/>
            </a:br>
            <a:r>
              <a:rPr lang="ru-RU" dirty="0" smtClean="0"/>
              <a:t>И всю жизнь с каждым сердца биением. </a:t>
            </a:r>
            <a:br>
              <a:rPr lang="ru-RU" dirty="0" smtClean="0"/>
            </a:br>
            <a:r>
              <a:rPr lang="ru-RU" dirty="0" smtClean="0"/>
              <a:t>Научи Ты меня соблюдать </a:t>
            </a:r>
            <a:br>
              <a:rPr lang="ru-RU" dirty="0" smtClean="0"/>
            </a:br>
            <a:r>
              <a:rPr lang="ru-RU" dirty="0" smtClean="0"/>
              <a:t>Лишь твою милосердную волю, </a:t>
            </a:r>
            <a:br>
              <a:rPr lang="ru-RU" dirty="0" smtClean="0"/>
            </a:br>
            <a:r>
              <a:rPr lang="ru-RU" dirty="0" smtClean="0"/>
              <a:t>Научи никогда не роптать </a:t>
            </a:r>
            <a:br>
              <a:rPr lang="ru-RU" dirty="0" smtClean="0"/>
            </a:br>
            <a:r>
              <a:rPr lang="ru-RU" dirty="0" smtClean="0"/>
              <a:t>На свою многотрудную долю. </a:t>
            </a:r>
            <a:br>
              <a:rPr lang="ru-RU" dirty="0" smtClean="0"/>
            </a:br>
            <a:r>
              <a:rPr lang="ru-RU" dirty="0" smtClean="0"/>
              <a:t>Всех, которых пришел искупить </a:t>
            </a:r>
            <a:br>
              <a:rPr lang="ru-RU" dirty="0" smtClean="0"/>
            </a:br>
            <a:r>
              <a:rPr lang="ru-RU" dirty="0" smtClean="0"/>
              <a:t>Ты Своею Пречистою Кровью, </a:t>
            </a:r>
            <a:br>
              <a:rPr lang="ru-RU" dirty="0" smtClean="0"/>
            </a:br>
            <a:r>
              <a:rPr lang="ru-RU" dirty="0" smtClean="0"/>
              <a:t>Бескорыстной, глубокой любовью </a:t>
            </a:r>
            <a:br>
              <a:rPr lang="ru-RU" dirty="0" smtClean="0"/>
            </a:br>
            <a:r>
              <a:rPr lang="ru-RU" dirty="0" smtClean="0"/>
              <a:t>Научи меня, Боже, любить.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Работа в Сибири</a:t>
            </a:r>
            <a:endParaRPr lang="ru-RU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2816"/>
            <a:ext cx="4330824" cy="463909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  </a:t>
            </a:r>
            <a:r>
              <a:rPr lang="ru-RU" dirty="0" smtClean="0">
                <a:solidFill>
                  <a:srgbClr val="FF0000"/>
                </a:solidFill>
                <a:latin typeface="Georgia" panose="02040502050405020303" pitchFamily="18" charset="0"/>
              </a:rPr>
              <a:t>Мир детства и отрочества – это мир со своими проблемами, вопросами, порой с гамлетовским трагизмом “быть или не быть?”</a:t>
            </a:r>
          </a:p>
          <a:p>
            <a:endParaRPr lang="ru-RU" dirty="0"/>
          </a:p>
        </p:txBody>
      </p:sp>
      <p:pic>
        <p:nvPicPr>
          <p:cNvPr id="1026" name="Picture 2" descr="C:\Users\User\Desktop\библиотека\386927.jpe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76056" y="1268760"/>
            <a:ext cx="3034680" cy="4912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User\Desktop\библиотека\obGVbu11ajQ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1520" y="720056"/>
            <a:ext cx="4214842" cy="3429024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907704" y="4149080"/>
            <a:ext cx="6624736" cy="242319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  <a:latin typeface="Georgia" panose="02040502050405020303" pitchFamily="18" charset="0"/>
              </a:rPr>
              <a:t>Забота о детях, подростках, оказавшихся в беде, лишенных материнского и отцовского покровительства, заставляет А.А. </a:t>
            </a:r>
            <a:r>
              <a:rPr lang="ru-RU" dirty="0" err="1" smtClean="0">
                <a:solidFill>
                  <a:srgbClr val="FF0000"/>
                </a:solidFill>
                <a:latin typeface="Georgia" panose="02040502050405020303" pitchFamily="18" charset="0"/>
              </a:rPr>
              <a:t>Лиханова</a:t>
            </a:r>
            <a:r>
              <a:rPr lang="ru-RU" dirty="0" smtClean="0">
                <a:solidFill>
                  <a:srgbClr val="FF0000"/>
                </a:solidFill>
                <a:latin typeface="Georgia" panose="02040502050405020303" pitchFamily="18" charset="0"/>
              </a:rPr>
              <a:t> возглавить Детский фонд.</a:t>
            </a:r>
          </a:p>
          <a:p>
            <a:endParaRPr lang="ru-RU" dirty="0"/>
          </a:p>
        </p:txBody>
      </p:sp>
      <p:pic>
        <p:nvPicPr>
          <p:cNvPr id="2050" name="Picture 2" descr="C:\Users\User\Desktop\библиотека\1dlDBmACPP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8184" y="476672"/>
            <a:ext cx="2142380" cy="3213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3885402"/>
            <a:ext cx="8229600" cy="27583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dirty="0" smtClean="0">
                <a:solidFill>
                  <a:srgbClr val="FF0000"/>
                </a:solidFill>
                <a:latin typeface="Georgia" panose="02040502050405020303" pitchFamily="18" charset="0"/>
              </a:rPr>
              <a:t>Активное и глубокое отношение к жизни многосложного детского мира позволили А. А. </a:t>
            </a:r>
            <a:r>
              <a:rPr lang="ru-RU" dirty="0" err="1" smtClean="0">
                <a:solidFill>
                  <a:srgbClr val="FF0000"/>
                </a:solidFill>
                <a:latin typeface="Georgia" panose="02040502050405020303" pitchFamily="18" charset="0"/>
              </a:rPr>
              <a:t>Лиханову</a:t>
            </a:r>
            <a:r>
              <a:rPr lang="ru-RU" dirty="0" smtClean="0">
                <a:solidFill>
                  <a:srgbClr val="FF0000"/>
                </a:solidFill>
                <a:latin typeface="Georgia" panose="02040502050405020303" pitchFamily="18" charset="0"/>
              </a:rPr>
              <a:t> дважды добиться поразительного успеха, были приняты Постановления Правительства СССР о помощи детям-сиротам. </a:t>
            </a:r>
          </a:p>
          <a:p>
            <a:endParaRPr lang="ru-RU" dirty="0"/>
          </a:p>
        </p:txBody>
      </p:sp>
      <p:pic>
        <p:nvPicPr>
          <p:cNvPr id="3074" name="Picture 2" descr="C:\Users\User\Desktop\библиотека\images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75656" y="820308"/>
            <a:ext cx="5404722" cy="30650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 descr="C:\Users\User\Desktop\библиотека\doc6m8k2l8tggnqpolfb29_800_48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77708" y="476672"/>
            <a:ext cx="5936554" cy="3881022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4357694"/>
            <a:ext cx="6923112" cy="202363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За создание семейных детских домов Альберт Анатольевич удостоен премии Президента Российской федерации в области образования</a:t>
            </a:r>
            <a:endParaRPr lang="ru-RU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596" y="357168"/>
            <a:ext cx="3423324" cy="3143270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  <a:latin typeface="Georgia" panose="02040502050405020303" pitchFamily="18" charset="0"/>
              </a:rPr>
              <a:t>Альберту </a:t>
            </a:r>
            <a:r>
              <a:rPr lang="ru-RU" dirty="0" err="1" smtClean="0">
                <a:solidFill>
                  <a:srgbClr val="FF0000"/>
                </a:solidFill>
                <a:latin typeface="Georgia" panose="02040502050405020303" pitchFamily="18" charset="0"/>
              </a:rPr>
              <a:t>Лиханову</a:t>
            </a:r>
            <a:r>
              <a:rPr lang="ru-RU" dirty="0" smtClean="0">
                <a:solidFill>
                  <a:srgbClr val="FF0000"/>
                </a:solidFill>
                <a:latin typeface="Georgia" panose="02040502050405020303" pitchFamily="18" charset="0"/>
              </a:rPr>
              <a:t> </a:t>
            </a:r>
            <a:endParaRPr lang="ru-RU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  <a:latin typeface="Georgia" panose="02040502050405020303" pitchFamily="18" charset="0"/>
              </a:rPr>
              <a:t>за </a:t>
            </a:r>
            <a:r>
              <a:rPr lang="ru-RU" dirty="0" smtClean="0">
                <a:solidFill>
                  <a:srgbClr val="FF0000"/>
                </a:solidFill>
                <a:latin typeface="Georgia" panose="02040502050405020303" pitchFamily="18" charset="0"/>
              </a:rPr>
              <a:t>дилогию </a:t>
            </a:r>
            <a:endParaRPr lang="ru-RU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</a:t>
            </a:r>
            <a:r>
              <a:rPr lang="ru-RU" dirty="0" smtClean="0">
                <a:solidFill>
                  <a:srgbClr val="FF0000"/>
                </a:solidFill>
                <a:latin typeface="Georgia" panose="02040502050405020303" pitchFamily="18" charset="0"/>
              </a:rPr>
              <a:t>Русские мальчики» и</a:t>
            </a:r>
          </a:p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«Мужская школа» была присуждена Российская литературная премия имени Александра Грина</a:t>
            </a:r>
          </a:p>
          <a:p>
            <a:endParaRPr lang="ru-RU" dirty="0"/>
          </a:p>
        </p:txBody>
      </p:sp>
      <p:pic>
        <p:nvPicPr>
          <p:cNvPr id="4098" name="Picture 2" descr="C:\Users\User\Desktop\библиотека\00096569.cover (1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143372" y="285729"/>
            <a:ext cx="2148136" cy="3071834"/>
          </a:xfrm>
          <a:prstGeom prst="rect">
            <a:avLst/>
          </a:prstGeom>
          <a:noFill/>
        </p:spPr>
      </p:pic>
      <p:pic>
        <p:nvPicPr>
          <p:cNvPr id="4099" name="Picture 3" descr="C:\Users\User\Desktop\библиотека\images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357166"/>
            <a:ext cx="2024066" cy="2884294"/>
          </a:xfrm>
          <a:prstGeom prst="rect">
            <a:avLst/>
          </a:prstGeom>
          <a:noFill/>
        </p:spPr>
      </p:pic>
      <p:pic>
        <p:nvPicPr>
          <p:cNvPr id="4100" name="Picture 4" descr="C:\Users\User\Desktop\библиотека\lihanov_15_3_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50" y="3286124"/>
            <a:ext cx="2355609" cy="3062292"/>
          </a:xfrm>
          <a:prstGeom prst="rect">
            <a:avLst/>
          </a:prstGeom>
          <a:noFill/>
        </p:spPr>
      </p:pic>
      <p:pic>
        <p:nvPicPr>
          <p:cNvPr id="4101" name="Picture 5" descr="C:\Users\User\Desktop\библиотека\загружено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91880" y="3500438"/>
            <a:ext cx="2337294" cy="3038482"/>
          </a:xfrm>
          <a:prstGeom prst="rect">
            <a:avLst/>
          </a:prstGeom>
          <a:noFill/>
        </p:spPr>
      </p:pic>
      <p:pic>
        <p:nvPicPr>
          <p:cNvPr id="4102" name="Picture 6" descr="C:\Users\User\Desktop\библиотека\1010956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3533" y="3643314"/>
            <a:ext cx="2108203" cy="27905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User\Desktop\библиотека\images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11560" y="2018657"/>
            <a:ext cx="3289277" cy="4107506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3786190"/>
            <a:ext cx="3857652" cy="2339973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  <a:latin typeface="Georgia" panose="02040502050405020303" pitchFamily="18" charset="0"/>
              </a:rPr>
              <a:t>Произведения Альберта </a:t>
            </a:r>
            <a:r>
              <a:rPr lang="ru-RU" dirty="0" err="1" smtClean="0">
                <a:solidFill>
                  <a:srgbClr val="FF0000"/>
                </a:solidFill>
                <a:latin typeface="Georgia" panose="02040502050405020303" pitchFamily="18" charset="0"/>
              </a:rPr>
              <a:t>Лиханова</a:t>
            </a:r>
            <a:r>
              <a:rPr lang="ru-RU" dirty="0" smtClean="0">
                <a:solidFill>
                  <a:srgbClr val="FF0000"/>
                </a:solidFill>
                <a:latin typeface="Georgia" panose="02040502050405020303" pitchFamily="18" charset="0"/>
              </a:rPr>
              <a:t> опубликованы только в России </a:t>
            </a:r>
            <a:endParaRPr lang="ru-RU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  <a:latin typeface="Georgia" panose="02040502050405020303" pitchFamily="18" charset="0"/>
              </a:rPr>
              <a:t>30-и </a:t>
            </a:r>
            <a:r>
              <a:rPr lang="ru-RU" dirty="0" smtClean="0">
                <a:solidFill>
                  <a:srgbClr val="FF0000"/>
                </a:solidFill>
                <a:latin typeface="Georgia" panose="02040502050405020303" pitchFamily="18" charset="0"/>
              </a:rPr>
              <a:t>миллионным тиражом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6" name="Picture 2" descr="C:\Users\User\Desktop\библиотека\main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63887" y="548680"/>
            <a:ext cx="4253153" cy="26848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71472" y="428604"/>
            <a:ext cx="6232776" cy="2064292"/>
          </a:xfrm>
        </p:spPr>
        <p:txBody>
          <a:bodyPr>
            <a:normAutofit fontScale="40000" lnSpcReduction="20000"/>
          </a:bodyPr>
          <a:lstStyle/>
          <a:p>
            <a:pPr algn="ctr">
              <a:buNone/>
            </a:pPr>
            <a:r>
              <a:rPr lang="ru-RU" sz="45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По произведениям </a:t>
            </a:r>
            <a:r>
              <a:rPr lang="ru-RU" sz="45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А. </a:t>
            </a:r>
            <a:r>
              <a:rPr lang="ru-RU" sz="4500" dirty="0" err="1" smtClean="0">
                <a:solidFill>
                  <a:srgbClr val="FF0000"/>
                </a:solidFill>
                <a:latin typeface="Georgia" panose="02040502050405020303" pitchFamily="18" charset="0"/>
              </a:rPr>
              <a:t>Лиханова</a:t>
            </a:r>
            <a:r>
              <a:rPr lang="ru-RU" sz="45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 </a:t>
            </a:r>
            <a:r>
              <a:rPr lang="ru-RU" sz="45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сняты фильмы</a:t>
            </a:r>
            <a:r>
              <a:rPr lang="ru-RU" sz="45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:</a:t>
            </a:r>
          </a:p>
          <a:p>
            <a:pPr algn="ctr">
              <a:buNone/>
            </a:pPr>
            <a:r>
              <a:rPr lang="ru-RU" sz="45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 </a:t>
            </a:r>
            <a:r>
              <a:rPr lang="ru-RU" sz="45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«Мой генерал», «Семейные обстоятельства» (по повести «Обман»), «Карусель на базарной площади»  (по повести «Голгофа»),  «Последние холода», «Благие намерения»,  «Команда 33» (по повести «Воинский эшелон»), «Высшая мера»</a:t>
            </a:r>
          </a:p>
          <a:p>
            <a:pPr algn="ctr">
              <a:buNone/>
            </a:pPr>
            <a:r>
              <a:rPr lang="ru-RU" sz="3300" dirty="0" smtClean="0"/>
              <a:t> </a:t>
            </a:r>
          </a:p>
          <a:p>
            <a:endParaRPr lang="ru-RU" dirty="0"/>
          </a:p>
        </p:txBody>
      </p:sp>
      <p:pic>
        <p:nvPicPr>
          <p:cNvPr id="7172" name="Picture 4" descr="C:\Users\User\Desktop\библиотека\02045 (1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934383" y="457758"/>
            <a:ext cx="1818440" cy="2727660"/>
          </a:xfrm>
          <a:prstGeom prst="rect">
            <a:avLst/>
          </a:prstGeom>
          <a:noFill/>
        </p:spPr>
      </p:pic>
      <p:pic>
        <p:nvPicPr>
          <p:cNvPr id="7173" name="Picture 5" descr="C:\Users\User\Desktop\библиотека\8875874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9632" y="4018364"/>
            <a:ext cx="1857388" cy="2532802"/>
          </a:xfrm>
          <a:prstGeom prst="rect">
            <a:avLst/>
          </a:prstGeom>
          <a:noFill/>
        </p:spPr>
      </p:pic>
      <p:pic>
        <p:nvPicPr>
          <p:cNvPr id="7174" name="Picture 6" descr="C:\Users\User\Desktop\библиотека\IQMh_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4957" y="2141112"/>
            <a:ext cx="2622064" cy="1966549"/>
          </a:xfrm>
          <a:prstGeom prst="rect">
            <a:avLst/>
          </a:prstGeom>
          <a:noFill/>
        </p:spPr>
      </p:pic>
      <p:pic>
        <p:nvPicPr>
          <p:cNvPr id="7175" name="Picture 7" descr="C:\Users\User\Desktop\библиотека\загружено (1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81206" y="3501333"/>
            <a:ext cx="2100202" cy="2966952"/>
          </a:xfrm>
          <a:prstGeom prst="rect">
            <a:avLst/>
          </a:prstGeom>
          <a:noFill/>
        </p:spPr>
      </p:pic>
      <p:pic>
        <p:nvPicPr>
          <p:cNvPr id="7177" name="Picture 9" descr="C:\Users\User\Desktop\библиотека\2b8fe57ec671be48b43dc971c9eba5cc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868" y="2285992"/>
            <a:ext cx="2428892" cy="3643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C:\Users\User\Desktop\библиотека\lihanovtal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57356" y="428604"/>
            <a:ext cx="5072098" cy="3378018"/>
          </a:xfrm>
          <a:prstGeom prst="rect">
            <a:avLst/>
          </a:prstGeom>
          <a:noFill/>
        </p:spPr>
      </p:pic>
      <p:pic>
        <p:nvPicPr>
          <p:cNvPr id="9" name="Рисунок 6" descr="av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72066" y="4357694"/>
            <a:ext cx="1640825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3" descr="%E7%E0%F1%EB%F3%E3%E8664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3" y="4071938"/>
            <a:ext cx="1428731" cy="2080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4" descr="Honour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500042"/>
            <a:ext cx="1216025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5" descr="MeritIII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28860" y="4286256"/>
            <a:ext cx="1830499" cy="2214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5" descr="hyT6Ao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15206" y="3643314"/>
            <a:ext cx="147637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3" descr="0HAnBS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358082" y="857232"/>
            <a:ext cx="1443038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User\Desktop\библиотека\FtXuvaTFCEI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66959" y="303792"/>
            <a:ext cx="3548119" cy="2661090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20" name="Picture 4" descr="http://www.albertlikhanov.com/images/photos/likhanov-albert-anatolyevich/albert-likhano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9474" y="2564904"/>
            <a:ext cx="5856693" cy="39044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9635" y="692696"/>
            <a:ext cx="5476249" cy="4107187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51520" y="4869160"/>
            <a:ext cx="8892480" cy="198883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Вас заинтересовали книги с книжной выставки </a:t>
            </a:r>
          </a:p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«Главный маршал детства»?  </a:t>
            </a:r>
          </a:p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  <a:latin typeface="Georgia" panose="02040502050405020303" pitchFamily="18" charset="0"/>
              </a:rPr>
              <a:t> Возьмите и прочитайте их.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Альберт Анатольевич </a:t>
            </a:r>
            <a:r>
              <a:rPr lang="ru-RU" b="1" dirty="0" err="1" smtClean="0">
                <a:solidFill>
                  <a:srgbClr val="FF0000"/>
                </a:solidFill>
                <a:latin typeface="Georgia" panose="02040502050405020303" pitchFamily="18" charset="0"/>
              </a:rPr>
              <a:t>Лиханов</a:t>
            </a:r>
            <a:endParaRPr lang="ru-RU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pic>
        <p:nvPicPr>
          <p:cNvPr id="1026" name="Picture 2" descr="C:\Users\User\Desktop\библиотека\likhanov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86350" y="1556792"/>
            <a:ext cx="4365026" cy="2929548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2339752" y="4725144"/>
            <a:ext cx="6347048" cy="172819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latin typeface="Georgia" panose="02040502050405020303" pitchFamily="18" charset="0"/>
              </a:rPr>
              <a:t> «Каждый человек явился на этот свет не на миг случайный, а чтобы творить  добрые дела, чтобы и в самой тяжелой ситуации помочь друг другу»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3"/>
            <a:ext cx="8391876" cy="1093061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Главный Маршал </a:t>
            </a:r>
            <a:r>
              <a:rPr lang="ru-RU" sz="4900" b="1" dirty="0">
                <a:solidFill>
                  <a:srgbClr val="FF0000"/>
                </a:solidFill>
                <a:latin typeface="Georgia" panose="02040502050405020303" pitchFamily="18" charset="0"/>
              </a:rPr>
              <a:t>Д</a:t>
            </a:r>
            <a:r>
              <a:rPr lang="ru-RU" sz="49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етства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611560" y="5229200"/>
            <a:ext cx="7746654" cy="896963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dirty="0" smtClean="0"/>
              <a:t> </a:t>
            </a:r>
            <a:r>
              <a:rPr lang="ru-RU" dirty="0" smtClean="0">
                <a:latin typeface="Georgia" panose="02040502050405020303" pitchFamily="18" charset="0"/>
              </a:rPr>
              <a:t>Альберт </a:t>
            </a:r>
            <a:r>
              <a:rPr lang="ru-RU" dirty="0" err="1" smtClean="0">
                <a:latin typeface="Georgia" panose="02040502050405020303" pitchFamily="18" charset="0"/>
              </a:rPr>
              <a:t>Лиханов</a:t>
            </a:r>
            <a:r>
              <a:rPr lang="ru-RU" dirty="0" smtClean="0">
                <a:latin typeface="Georgia" panose="02040502050405020303" pitchFamily="18" charset="0"/>
              </a:rPr>
              <a:t> - известный русский писатель,             автор произведений о детях, подростках, посвященных как детям так и взрослым</a:t>
            </a:r>
            <a:endParaRPr lang="ru-RU" dirty="0">
              <a:latin typeface="Georgia" panose="02040502050405020303" pitchFamily="18" charset="0"/>
            </a:endParaRPr>
          </a:p>
        </p:txBody>
      </p:sp>
      <p:pic>
        <p:nvPicPr>
          <p:cNvPr id="5" name="Содержимое 4" descr="f_2008_75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9407" y="1340768"/>
            <a:ext cx="5634979" cy="3604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&amp;Pcy;&amp;ocy;&amp;dcy;&amp;bcy;&amp;ocy;&amp;rcy;&amp;kcy;&amp;icy; &amp;scy; &amp;kcy;&amp;ncy;&amp;icy;&amp;gcy;&amp;ocy;&amp;jcy; &amp;Pcy;&amp;ocy;&amp;scy;&amp;lcy;&amp;iecy;&amp;dcy;&amp;ncy;&amp;icy;&amp;iecy; &amp;khcy;&amp;ocy;&amp;lcy;&amp;ocy;&amp;dcy;&amp;acy;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836420"/>
            <a:ext cx="3526687" cy="5572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417638"/>
            <a:ext cx="4071966" cy="5083196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sz="40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Пока мы боль чужую      чувствуем,</a:t>
            </a:r>
          </a:p>
          <a:p>
            <a:pPr algn="ctr">
              <a:buNone/>
            </a:pPr>
            <a:r>
              <a:rPr lang="ru-RU" sz="40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Пока живёт в нас </a:t>
            </a:r>
          </a:p>
          <a:p>
            <a:pPr algn="ctr">
              <a:buNone/>
            </a:pPr>
            <a:r>
              <a:rPr lang="ru-RU" sz="40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сострадание. </a:t>
            </a:r>
          </a:p>
          <a:p>
            <a:pPr algn="ctr">
              <a:buNone/>
            </a:pPr>
            <a:r>
              <a:rPr lang="ru-RU" sz="40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Пока мечтаем мы и</a:t>
            </a:r>
          </a:p>
          <a:p>
            <a:pPr algn="ctr">
              <a:buNone/>
            </a:pPr>
            <a:r>
              <a:rPr lang="ru-RU" sz="40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 буйствуем</a:t>
            </a:r>
          </a:p>
          <a:p>
            <a:pPr algn="ctr">
              <a:buNone/>
            </a:pPr>
            <a:r>
              <a:rPr lang="ru-RU" sz="40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Есть нашей жизни</a:t>
            </a:r>
          </a:p>
          <a:p>
            <a:pPr algn="ctr">
              <a:buNone/>
            </a:pPr>
            <a:r>
              <a:rPr lang="ru-RU" sz="40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 оправдание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latin typeface="Georgia" panose="02040502050405020303" pitchFamily="18" charset="0"/>
              </a:rPr>
              <a:t>Альберт </a:t>
            </a:r>
            <a:r>
              <a:rPr lang="ru-RU" b="1" dirty="0" err="1">
                <a:solidFill>
                  <a:srgbClr val="FF0000"/>
                </a:solidFill>
                <a:latin typeface="Georgia" panose="02040502050405020303" pitchFamily="18" charset="0"/>
              </a:rPr>
              <a:t>Лиханов</a:t>
            </a:r>
            <a:r>
              <a:rPr lang="ru-RU" b="1" dirty="0">
                <a:solidFill>
                  <a:srgbClr val="FF0000"/>
                </a:solidFill>
                <a:latin typeface="Georgia" panose="02040502050405020303" pitchFamily="18" charset="0"/>
              </a:rPr>
              <a:t/>
            </a:r>
            <a:br>
              <a:rPr lang="ru-RU" b="1" dirty="0">
                <a:solidFill>
                  <a:srgbClr val="FF0000"/>
                </a:solidFill>
                <a:latin typeface="Georgia" panose="02040502050405020303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«Жизнь трудна, подчас немыслимо тягостна, но она наше испытание и наша награда»  </a:t>
            </a:r>
          </a:p>
          <a:p>
            <a:endParaRPr lang="ru-RU" dirty="0"/>
          </a:p>
        </p:txBody>
      </p:sp>
      <p:pic>
        <p:nvPicPr>
          <p:cNvPr id="5" name="Содержимое 4" descr="2007120401_01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0" y="987815"/>
            <a:ext cx="4092412" cy="5370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50206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«Роман </a:t>
            </a:r>
            <a:br>
              <a:rPr lang="ru-RU" b="1" dirty="0" smtClean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не для легкого чтения»</a:t>
            </a:r>
            <a:endParaRPr lang="ru-RU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pic>
        <p:nvPicPr>
          <p:cNvPr id="1028" name="Picture 4" descr="C:\Users\User\Desktop\библиотека\Albert_Lihanov__Neproschennaya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00174"/>
            <a:ext cx="3447008" cy="4929222"/>
          </a:xfrm>
          <a:prstGeom prst="rect">
            <a:avLst/>
          </a:prstGeom>
          <a:noFill/>
        </p:spPr>
      </p:pic>
      <p:pic>
        <p:nvPicPr>
          <p:cNvPr id="1027" name="Picture 3" descr="C:\Users\User\Desktop\библиотека\загружено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143372" y="1500174"/>
            <a:ext cx="4643470" cy="260034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995936" y="4581128"/>
            <a:ext cx="50405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Альберт </a:t>
            </a:r>
            <a:r>
              <a:rPr lang="ru-RU" sz="2400" b="1" dirty="0" err="1" smtClean="0">
                <a:solidFill>
                  <a:srgbClr val="FF0000"/>
                </a:solidFill>
                <a:latin typeface="Georgia" panose="02040502050405020303" pitchFamily="18" charset="0"/>
              </a:rPr>
              <a:t>Лиханов</a:t>
            </a:r>
            <a:endParaRPr lang="ru-RU" sz="2400" b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- один из немногих, кто заговорил о детях, которые стали жертвами войны</a:t>
            </a:r>
            <a:endParaRPr lang="ru-RU" sz="24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библиотека\slide_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57080" y="549070"/>
            <a:ext cx="3474212" cy="260565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  <p:pic>
        <p:nvPicPr>
          <p:cNvPr id="6" name="Picture 3" descr="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lum bright="18000" contrast="6000"/>
          </a:blip>
          <a:srcRect/>
          <a:stretch>
            <a:fillRect/>
          </a:stretch>
        </p:blipFill>
        <p:spPr bwMode="auto">
          <a:xfrm>
            <a:off x="960448" y="3350517"/>
            <a:ext cx="2200372" cy="278608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7" name="Picture 5" descr="2"/>
          <p:cNvPicPr>
            <a:picLocks noChangeAspect="1" noChangeArrowheads="1"/>
          </p:cNvPicPr>
          <p:nvPr/>
        </p:nvPicPr>
        <p:blipFill>
          <a:blip r:embed="rId4">
            <a:lum bright="-12000" contrast="6000"/>
          </a:blip>
          <a:srcRect/>
          <a:stretch>
            <a:fillRect/>
          </a:stretch>
        </p:blipFill>
        <p:spPr bwMode="auto">
          <a:xfrm>
            <a:off x="5925665" y="600047"/>
            <a:ext cx="2132013" cy="408463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160820" y="5517232"/>
            <a:ext cx="283994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Отец 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Анатолий Николаевич 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b="1" dirty="0" err="1" smtClean="0">
                <a:solidFill>
                  <a:srgbClr val="FF0000"/>
                </a:solidFill>
                <a:latin typeface="Georgia" panose="02040502050405020303" pitchFamily="18" charset="0"/>
              </a:rPr>
              <a:t>Лиханов</a:t>
            </a:r>
            <a:endParaRPr lang="ru-RU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86000" y="3008885"/>
            <a:ext cx="4572000" cy="3416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ru-RU" dirty="0">
              <a:latin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791993" y="4849134"/>
            <a:ext cx="31377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Мама </a:t>
            </a:r>
          </a:p>
          <a:p>
            <a:pPr algn="ctr"/>
            <a:r>
              <a:rPr lang="ru-RU" b="1" dirty="0" err="1" smtClean="0">
                <a:solidFill>
                  <a:srgbClr val="FF0000"/>
                </a:solidFill>
                <a:latin typeface="Georgia" panose="02040502050405020303" pitchFamily="18" charset="0"/>
              </a:rPr>
              <a:t>Милица</a:t>
            </a:r>
            <a:r>
              <a:rPr lang="ru-RU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Алексеевна </a:t>
            </a:r>
            <a:r>
              <a:rPr lang="ru-RU" b="1" dirty="0" err="1" smtClean="0">
                <a:solidFill>
                  <a:srgbClr val="FF0000"/>
                </a:solidFill>
                <a:latin typeface="Georgia" panose="02040502050405020303" pitchFamily="18" charset="0"/>
              </a:rPr>
              <a:t>Лиханова</a:t>
            </a:r>
            <a:r>
              <a:rPr lang="ru-RU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,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урождённая Кузнецова</a:t>
            </a:r>
            <a:endParaRPr lang="ru-RU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3" descr="UGU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779912" y="764704"/>
            <a:ext cx="4922001" cy="3357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95537" y="4500570"/>
            <a:ext cx="8306376" cy="188075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 1953 г. он окончил Кировскую среднюю школу №16, </a:t>
            </a:r>
          </a:p>
          <a:p>
            <a:pPr>
              <a:buNone/>
            </a:pPr>
            <a:r>
              <a:rPr lang="ru-RU" sz="24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а в 1958 г. – отделение журналистики Уральского государственного университета им. Горького, где пишет очерки  для молодёжи</a:t>
            </a:r>
            <a:endParaRPr lang="ru-RU" sz="2400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pic>
        <p:nvPicPr>
          <p:cNvPr id="2050" name="Picture 2" descr="C:\Users\User\Desktop\библиотека\загружено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536" y="1393891"/>
            <a:ext cx="3096916" cy="20986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58259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Работа в родном городе</a:t>
            </a:r>
            <a:endParaRPr lang="ru-RU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pic>
        <p:nvPicPr>
          <p:cNvPr id="5" name="Содержимое 4" descr="0ff2cd10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16056" y="1035827"/>
            <a:ext cx="5143536" cy="358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915816" y="4619157"/>
            <a:ext cx="5942464" cy="202455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 г. Кирове 1959 г. выходит первая книга “О благородной королеве, золотых зёрнах и горячих сердцах”.</a:t>
            </a:r>
            <a:endParaRPr lang="ru-RU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Фокина Л. П. Шаблон презентации - 3">
  <a:themeElements>
    <a:clrScheme name="Другая 9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030A0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Занавес">
  <a:themeElements>
    <a:clrScheme name="Занавес 1">
      <a:dk1>
        <a:srgbClr val="602000"/>
      </a:dk1>
      <a:lt1>
        <a:srgbClr val="FFFFFF"/>
      </a:lt1>
      <a:dk2>
        <a:srgbClr val="800000"/>
      </a:dk2>
      <a:lt2>
        <a:srgbClr val="FFFFCC"/>
      </a:lt2>
      <a:accent1>
        <a:srgbClr val="FF3300"/>
      </a:accent1>
      <a:accent2>
        <a:srgbClr val="000000"/>
      </a:accent2>
      <a:accent3>
        <a:srgbClr val="C0AAAA"/>
      </a:accent3>
      <a:accent4>
        <a:srgbClr val="DADADA"/>
      </a:accent4>
      <a:accent5>
        <a:srgbClr val="FFADAA"/>
      </a:accent5>
      <a:accent6>
        <a:srgbClr val="000000"/>
      </a:accent6>
      <a:hlink>
        <a:srgbClr val="EBF25A"/>
      </a:hlink>
      <a:folHlink>
        <a:srgbClr val="F2AA68"/>
      </a:folHlink>
    </a:clrScheme>
    <a:fontScheme name="Занавес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000" b="1" i="0" u="none" strike="noStrike" cap="none" normalizeH="0" baseline="0" smtClean="0">
            <a:ln>
              <a:noFill/>
            </a:ln>
            <a:solidFill>
              <a:srgbClr val="FF00FF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000" b="1" i="0" u="none" strike="noStrike" cap="none" normalizeH="0" baseline="0" smtClean="0">
            <a:ln>
              <a:noFill/>
            </a:ln>
            <a:solidFill>
              <a:srgbClr val="FF00FF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Занавес 1">
        <a:dk1>
          <a:srgbClr val="602000"/>
        </a:dk1>
        <a:lt1>
          <a:srgbClr val="FFFFFF"/>
        </a:lt1>
        <a:dk2>
          <a:srgbClr val="800000"/>
        </a:dk2>
        <a:lt2>
          <a:srgbClr val="FFFFCC"/>
        </a:lt2>
        <a:accent1>
          <a:srgbClr val="FF3300"/>
        </a:accent1>
        <a:accent2>
          <a:srgbClr val="000000"/>
        </a:accent2>
        <a:accent3>
          <a:srgbClr val="C0AAAA"/>
        </a:accent3>
        <a:accent4>
          <a:srgbClr val="DADADA"/>
        </a:accent4>
        <a:accent5>
          <a:srgbClr val="FFADAA"/>
        </a:accent5>
        <a:accent6>
          <a:srgbClr val="000000"/>
        </a:accent6>
        <a:hlink>
          <a:srgbClr val="EBF25A"/>
        </a:hlink>
        <a:folHlink>
          <a:srgbClr val="F2AA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2">
        <a:dk1>
          <a:srgbClr val="000066"/>
        </a:dk1>
        <a:lt1>
          <a:srgbClr val="FFFFFF"/>
        </a:lt1>
        <a:dk2>
          <a:srgbClr val="000099"/>
        </a:dk2>
        <a:lt2>
          <a:srgbClr val="D8F6F8"/>
        </a:lt2>
        <a:accent1>
          <a:srgbClr val="0099FF"/>
        </a:accent1>
        <a:accent2>
          <a:srgbClr val="00003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34"/>
        </a:accent6>
        <a:hlink>
          <a:srgbClr val="DDD925"/>
        </a:hlink>
        <a:folHlink>
          <a:srgbClr val="72C67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3">
        <a:dk1>
          <a:srgbClr val="4C3D57"/>
        </a:dk1>
        <a:lt1>
          <a:srgbClr val="FFFFFF"/>
        </a:lt1>
        <a:dk2>
          <a:srgbClr val="660066"/>
        </a:dk2>
        <a:lt2>
          <a:srgbClr val="FDFBE3"/>
        </a:lt2>
        <a:accent1>
          <a:srgbClr val="976C9E"/>
        </a:accent1>
        <a:accent2>
          <a:srgbClr val="1E1822"/>
        </a:accent2>
        <a:accent3>
          <a:srgbClr val="B8AAB8"/>
        </a:accent3>
        <a:accent4>
          <a:srgbClr val="DADADA"/>
        </a:accent4>
        <a:accent5>
          <a:srgbClr val="C9BACC"/>
        </a:accent5>
        <a:accent6>
          <a:srgbClr val="1A151E"/>
        </a:accent6>
        <a:hlink>
          <a:srgbClr val="D8C460"/>
        </a:hlink>
        <a:folHlink>
          <a:srgbClr val="C3C2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4">
        <a:dk1>
          <a:srgbClr val="334D3F"/>
        </a:dk1>
        <a:lt1>
          <a:srgbClr val="FFFFFF"/>
        </a:lt1>
        <a:dk2>
          <a:srgbClr val="008000"/>
        </a:dk2>
        <a:lt2>
          <a:srgbClr val="D3F1DB"/>
        </a:lt2>
        <a:accent1>
          <a:srgbClr val="4A6D84"/>
        </a:accent1>
        <a:accent2>
          <a:srgbClr val="213329"/>
        </a:accent2>
        <a:accent3>
          <a:srgbClr val="AAC0AA"/>
        </a:accent3>
        <a:accent4>
          <a:srgbClr val="DADADA"/>
        </a:accent4>
        <a:accent5>
          <a:srgbClr val="B1BAC2"/>
        </a:accent5>
        <a:accent6>
          <a:srgbClr val="1D2D24"/>
        </a:accent6>
        <a:hlink>
          <a:srgbClr val="F0B100"/>
        </a:hlink>
        <a:folHlink>
          <a:srgbClr val="C3710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5">
        <a:dk1>
          <a:srgbClr val="566858"/>
        </a:dk1>
        <a:lt1>
          <a:srgbClr val="FFFFFF"/>
        </a:lt1>
        <a:dk2>
          <a:srgbClr val="6D8771"/>
        </a:dk2>
        <a:lt2>
          <a:srgbClr val="ECECB2"/>
        </a:lt2>
        <a:accent1>
          <a:srgbClr val="76A571"/>
        </a:accent1>
        <a:accent2>
          <a:srgbClr val="465648"/>
        </a:accent2>
        <a:accent3>
          <a:srgbClr val="BAC3BB"/>
        </a:accent3>
        <a:accent4>
          <a:srgbClr val="DADADA"/>
        </a:accent4>
        <a:accent5>
          <a:srgbClr val="BDCFBB"/>
        </a:accent5>
        <a:accent6>
          <a:srgbClr val="3F4D40"/>
        </a:accent6>
        <a:hlink>
          <a:srgbClr val="FFDC0B"/>
        </a:hlink>
        <a:folHlink>
          <a:srgbClr val="FC991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6">
        <a:dk1>
          <a:srgbClr val="0A6866"/>
        </a:dk1>
        <a:lt1>
          <a:srgbClr val="FFFFFF"/>
        </a:lt1>
        <a:dk2>
          <a:srgbClr val="0D8784"/>
        </a:dk2>
        <a:lt2>
          <a:srgbClr val="B8DEC6"/>
        </a:lt2>
        <a:accent1>
          <a:srgbClr val="3C7652"/>
        </a:accent1>
        <a:accent2>
          <a:srgbClr val="005250"/>
        </a:accent2>
        <a:accent3>
          <a:srgbClr val="AAC3C2"/>
        </a:accent3>
        <a:accent4>
          <a:srgbClr val="DADADA"/>
        </a:accent4>
        <a:accent5>
          <a:srgbClr val="AFBDB3"/>
        </a:accent5>
        <a:accent6>
          <a:srgbClr val="004948"/>
        </a:accent6>
        <a:hlink>
          <a:srgbClr val="00E0A5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7">
        <a:dk1>
          <a:srgbClr val="50688C"/>
        </a:dk1>
        <a:lt1>
          <a:srgbClr val="FFFFFF"/>
        </a:lt1>
        <a:dk2>
          <a:srgbClr val="6E87AC"/>
        </a:dk2>
        <a:lt2>
          <a:srgbClr val="FFFFFF"/>
        </a:lt2>
        <a:accent1>
          <a:srgbClr val="376EA5"/>
        </a:accent1>
        <a:accent2>
          <a:srgbClr val="445876"/>
        </a:accent2>
        <a:accent3>
          <a:srgbClr val="BAC3D2"/>
        </a:accent3>
        <a:accent4>
          <a:srgbClr val="DADADA"/>
        </a:accent4>
        <a:accent5>
          <a:srgbClr val="AEBACF"/>
        </a:accent5>
        <a:accent6>
          <a:srgbClr val="3D4F6A"/>
        </a:accent6>
        <a:hlink>
          <a:srgbClr val="66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8">
        <a:dk1>
          <a:srgbClr val="000000"/>
        </a:dk1>
        <a:lt1>
          <a:srgbClr val="DDDCC5"/>
        </a:lt1>
        <a:dk2>
          <a:srgbClr val="000000"/>
        </a:dk2>
        <a:lt2>
          <a:srgbClr val="C9C6A5"/>
        </a:lt2>
        <a:accent1>
          <a:srgbClr val="C0C0C0"/>
        </a:accent1>
        <a:accent2>
          <a:srgbClr val="B0AC90"/>
        </a:accent2>
        <a:accent3>
          <a:srgbClr val="EBEBDF"/>
        </a:accent3>
        <a:accent4>
          <a:srgbClr val="000000"/>
        </a:accent4>
        <a:accent5>
          <a:srgbClr val="DCDCDC"/>
        </a:accent5>
        <a:accent6>
          <a:srgbClr val="9F9B82"/>
        </a:accent6>
        <a:hlink>
          <a:srgbClr val="666699"/>
        </a:hlink>
        <a:folHlink>
          <a:srgbClr val="905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навес 9">
        <a:dk1>
          <a:srgbClr val="000000"/>
        </a:dk1>
        <a:lt1>
          <a:srgbClr val="FFFFFF"/>
        </a:lt1>
        <a:dk2>
          <a:srgbClr val="000099"/>
        </a:dk2>
        <a:lt2>
          <a:srgbClr val="DDDDDD"/>
        </a:lt2>
        <a:accent1>
          <a:srgbClr val="C6D4D4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DFE6E6"/>
        </a:accent5>
        <a:accent6>
          <a:srgbClr val="AEAEAE"/>
        </a:accent6>
        <a:hlink>
          <a:srgbClr val="6600FF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000" b="1" i="0" u="none" strike="noStrike" cap="none" normalizeH="0" baseline="0" smtClean="0">
            <a:ln>
              <a:noFill/>
            </a:ln>
            <a:solidFill>
              <a:srgbClr val="FF00FF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000" b="1" i="0" u="none" strike="noStrike" cap="none" normalizeH="0" baseline="0" smtClean="0">
            <a:ln>
              <a:noFill/>
            </a:ln>
            <a:solidFill>
              <a:srgbClr val="FF00FF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Салют">
  <a:themeElements>
    <a:clrScheme name="Салют 1">
      <a:dk1>
        <a:srgbClr val="AF273E"/>
      </a:dk1>
      <a:lt1>
        <a:srgbClr val="FFCC00"/>
      </a:lt1>
      <a:dk2>
        <a:srgbClr val="000000"/>
      </a:dk2>
      <a:lt2>
        <a:srgbClr val="FFFFFF"/>
      </a:lt2>
      <a:accent1>
        <a:srgbClr val="FF8B17"/>
      </a:accent1>
      <a:accent2>
        <a:srgbClr val="FFE103"/>
      </a:accent2>
      <a:accent3>
        <a:srgbClr val="AAAAAA"/>
      </a:accent3>
      <a:accent4>
        <a:srgbClr val="DAAE00"/>
      </a:accent4>
      <a:accent5>
        <a:srgbClr val="FFC4AB"/>
      </a:accent5>
      <a:accent6>
        <a:srgbClr val="E7CC02"/>
      </a:accent6>
      <a:hlink>
        <a:srgbClr val="FF3399"/>
      </a:hlink>
      <a:folHlink>
        <a:srgbClr val="FE1F08"/>
      </a:folHlink>
    </a:clrScheme>
    <a:fontScheme name="Салют">
      <a:majorFont>
        <a:latin typeface="Arial Black"/>
        <a:ea typeface=""/>
        <a:cs typeface=""/>
      </a:majorFont>
      <a:minorFont>
        <a:latin typeface="Arial Blac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000" b="1" i="0" u="none" strike="noStrike" cap="none" normalizeH="0" baseline="0" smtClean="0">
            <a:ln>
              <a:noFill/>
            </a:ln>
            <a:solidFill>
              <a:srgbClr val="FF00FF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000" b="1" i="0" u="none" strike="noStrike" cap="none" normalizeH="0" baseline="0" smtClean="0">
            <a:ln>
              <a:noFill/>
            </a:ln>
            <a:solidFill>
              <a:srgbClr val="FF00FF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Салют 1">
        <a:dk1>
          <a:srgbClr val="AF273E"/>
        </a:dk1>
        <a:lt1>
          <a:srgbClr val="FFCC00"/>
        </a:lt1>
        <a:dk2>
          <a:srgbClr val="000000"/>
        </a:dk2>
        <a:lt2>
          <a:srgbClr val="FFFFFF"/>
        </a:lt2>
        <a:accent1>
          <a:srgbClr val="FF8B17"/>
        </a:accent1>
        <a:accent2>
          <a:srgbClr val="FFE103"/>
        </a:accent2>
        <a:accent3>
          <a:srgbClr val="AAAAAA"/>
        </a:accent3>
        <a:accent4>
          <a:srgbClr val="DAAE00"/>
        </a:accent4>
        <a:accent5>
          <a:srgbClr val="FFC4AB"/>
        </a:accent5>
        <a:accent6>
          <a:srgbClr val="E7CC02"/>
        </a:accent6>
        <a:hlink>
          <a:srgbClr val="FF3399"/>
        </a:hlink>
        <a:folHlink>
          <a:srgbClr val="FE1F0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2">
        <a:dk1>
          <a:srgbClr val="0000A4"/>
        </a:dk1>
        <a:lt1>
          <a:srgbClr val="CCFFFF"/>
        </a:lt1>
        <a:dk2>
          <a:srgbClr val="000066"/>
        </a:dk2>
        <a:lt2>
          <a:srgbClr val="00FFFF"/>
        </a:lt2>
        <a:accent1>
          <a:srgbClr val="51B2E3"/>
        </a:accent1>
        <a:accent2>
          <a:srgbClr val="04E8AC"/>
        </a:accent2>
        <a:accent3>
          <a:srgbClr val="AAAAB8"/>
        </a:accent3>
        <a:accent4>
          <a:srgbClr val="AEDADA"/>
        </a:accent4>
        <a:accent5>
          <a:srgbClr val="B3D5EF"/>
        </a:accent5>
        <a:accent6>
          <a:srgbClr val="03D29B"/>
        </a:accent6>
        <a:hlink>
          <a:srgbClr val="FF3399"/>
        </a:hlink>
        <a:folHlink>
          <a:srgbClr val="8F5FD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3">
        <a:dk1>
          <a:srgbClr val="9F237F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FF03E7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E702D1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4">
        <a:dk1>
          <a:srgbClr val="00603B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07FB18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06E315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5">
        <a:dk1>
          <a:srgbClr val="FF6600"/>
        </a:dk1>
        <a:lt1>
          <a:srgbClr val="FFFFFF"/>
        </a:lt1>
        <a:dk2>
          <a:srgbClr val="003366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AAADB8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6">
        <a:dk1>
          <a:srgbClr val="000000"/>
        </a:dk1>
        <a:lt1>
          <a:srgbClr val="FFFFFF"/>
        </a:lt1>
        <a:dk2>
          <a:srgbClr val="993366"/>
        </a:dk2>
        <a:lt2>
          <a:srgbClr val="CCFFFF"/>
        </a:lt2>
        <a:accent1>
          <a:srgbClr val="CCECFF"/>
        </a:accent1>
        <a:accent2>
          <a:srgbClr val="FFFF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7E78A"/>
        </a:accent6>
        <a:hlink>
          <a:srgbClr val="FFCCFF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Океан">
  <a:themeElements>
    <a:clrScheme name="Океан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Океан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000" b="1" i="0" u="none" strike="noStrike" cap="none" normalizeH="0" baseline="0" smtClean="0">
            <a:ln>
              <a:noFill/>
            </a:ln>
            <a:solidFill>
              <a:srgbClr val="FF00FF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000" b="1" i="0" u="none" strike="noStrike" cap="none" normalizeH="0" baseline="0" smtClean="0">
            <a:ln>
              <a:noFill/>
            </a:ln>
            <a:solidFill>
              <a:srgbClr val="FF00FF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кеан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Трава">
  <a:themeElements>
    <a:clrScheme name="Трава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Трава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000" b="1" i="0" u="none" strike="noStrike" cap="none" normalizeH="0" baseline="0" smtClean="0">
            <a:ln>
              <a:noFill/>
            </a:ln>
            <a:solidFill>
              <a:srgbClr val="FF00FF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000" b="1" i="0" u="none" strike="noStrike" cap="none" normalizeH="0" baseline="0" smtClean="0">
            <a:ln>
              <a:noFill/>
            </a:ln>
            <a:solidFill>
              <a:srgbClr val="FF00FF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Михайлова.  40 лет в проессии</Template>
  <TotalTime>365</TotalTime>
  <Words>395</Words>
  <Application>Microsoft Office PowerPoint</Application>
  <PresentationFormat>Экран (4:3)</PresentationFormat>
  <Paragraphs>44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6</vt:i4>
      </vt:variant>
      <vt:variant>
        <vt:lpstr>Заголовки слайдов</vt:lpstr>
      </vt:variant>
      <vt:variant>
        <vt:i4>19</vt:i4>
      </vt:variant>
    </vt:vector>
  </HeadingPairs>
  <TitlesOfParts>
    <vt:vector size="32" baseType="lpstr">
      <vt:lpstr>Arial</vt:lpstr>
      <vt:lpstr>Arial Black</vt:lpstr>
      <vt:lpstr>Calibri</vt:lpstr>
      <vt:lpstr>Georgia</vt:lpstr>
      <vt:lpstr>Tahoma</vt:lpstr>
      <vt:lpstr>Times New Roman</vt:lpstr>
      <vt:lpstr>Wingdings</vt:lpstr>
      <vt:lpstr>Фокина Л. П. Шаблон презентации - 3</vt:lpstr>
      <vt:lpstr>Занавес</vt:lpstr>
      <vt:lpstr>Оформление по умолчанию</vt:lpstr>
      <vt:lpstr>Салют</vt:lpstr>
      <vt:lpstr>Океан</vt:lpstr>
      <vt:lpstr>Трава</vt:lpstr>
      <vt:lpstr>Презентация PowerPoint</vt:lpstr>
      <vt:lpstr>Альберт Анатольевич Лиханов</vt:lpstr>
      <vt:lpstr>Главный Маршал Детства </vt:lpstr>
      <vt:lpstr>Презентация PowerPoint</vt:lpstr>
      <vt:lpstr>Альберт Лиханов </vt:lpstr>
      <vt:lpstr>«Роман  не для легкого чтения»</vt:lpstr>
      <vt:lpstr>Презентация PowerPoint</vt:lpstr>
      <vt:lpstr>Презентация PowerPoint</vt:lpstr>
      <vt:lpstr>Работа в родном городе</vt:lpstr>
      <vt:lpstr>Работа в Сибири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52</cp:revision>
  <dcterms:created xsi:type="dcterms:W3CDTF">2015-09-11T08:11:11Z</dcterms:created>
  <dcterms:modified xsi:type="dcterms:W3CDTF">2019-12-26T07:08:10Z</dcterms:modified>
</cp:coreProperties>
</file>