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2" r:id="rId3"/>
    <p:sldId id="261" r:id="rId4"/>
    <p:sldId id="263" r:id="rId5"/>
    <p:sldId id="257" r:id="rId6"/>
    <p:sldId id="258" r:id="rId7"/>
    <p:sldId id="256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99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607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89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4899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61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41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14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6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93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55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8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57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33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3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46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821C9-28C2-46A5-9617-4DAB1025A678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834F2A-A668-4D15-B3DD-6B99AEEBF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790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timul.biz/images/custom/articels/Exam/zahvat_1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86000"/>
            <a:ext cx="9342664" cy="1771649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>
                <a:solidFill>
                  <a:srgbClr val="C00000"/>
                </a:solidFill>
              </a:rPr>
              <a:t/>
            </a:r>
            <a:br>
              <a:rPr lang="ru-RU" sz="44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/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/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altLang="ru-RU" sz="2000" b="1" dirty="0" smtClean="0">
                <a:solidFill>
                  <a:srgbClr val="C00000"/>
                </a:solidFill>
              </a:rPr>
              <a:t>Муниципальное </a:t>
            </a:r>
            <a:r>
              <a:rPr lang="ru-RU" altLang="ru-RU" sz="2000" b="1" dirty="0">
                <a:solidFill>
                  <a:srgbClr val="C00000"/>
                </a:solidFill>
              </a:rPr>
              <a:t>общеобразовательное учреждение</a:t>
            </a:r>
            <a:br>
              <a:rPr lang="ru-RU" altLang="ru-RU" sz="2000" b="1" dirty="0">
                <a:solidFill>
                  <a:srgbClr val="C00000"/>
                </a:solidFill>
              </a:rPr>
            </a:br>
            <a:r>
              <a:rPr lang="ru-RU" altLang="ru-RU" sz="2000" b="1" dirty="0">
                <a:solidFill>
                  <a:srgbClr val="C00000"/>
                </a:solidFill>
              </a:rPr>
              <a:t>Средняя общеобразовательная школа №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10 им. П.П. </a:t>
            </a:r>
            <a:r>
              <a:rPr lang="ru-RU" altLang="ru-RU" sz="2000" b="1" dirty="0" err="1" smtClean="0">
                <a:solidFill>
                  <a:srgbClr val="C00000"/>
                </a:solidFill>
              </a:rPr>
              <a:t>Грибачева</a:t>
            </a:r>
            <a:r>
              <a:rPr lang="ru-RU" altLang="ru-RU" sz="2000" b="1" dirty="0">
                <a:solidFill>
                  <a:srgbClr val="C00000"/>
                </a:solidFill>
              </a:rPr>
              <a:t/>
            </a:r>
            <a:br>
              <a:rPr lang="ru-RU" altLang="ru-RU" sz="2000" b="1" dirty="0">
                <a:solidFill>
                  <a:srgbClr val="C00000"/>
                </a:solidFill>
              </a:rPr>
            </a:br>
            <a:r>
              <a:rPr lang="ru-RU" altLang="ru-RU" sz="2000" b="1" dirty="0">
                <a:solidFill>
                  <a:srgbClr val="C00000"/>
                </a:solidFill>
              </a:rPr>
              <a:t> Краснодарский край Ленинградский район</a:t>
            </a:r>
            <a:br>
              <a:rPr lang="ru-RU" altLang="ru-RU" sz="2000" b="1" dirty="0">
                <a:solidFill>
                  <a:srgbClr val="C00000"/>
                </a:solidFill>
              </a:rPr>
            </a:br>
            <a:r>
              <a:rPr lang="ru-RU" altLang="ru-RU" sz="2000" b="1" dirty="0">
                <a:solidFill>
                  <a:srgbClr val="C00000"/>
                </a:solidFill>
              </a:rPr>
              <a:t>х. Куликовский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/>
            </a:r>
            <a:br>
              <a:rPr lang="ru-RU" altLang="ru-RU" sz="2000" b="1" dirty="0" smtClean="0">
                <a:solidFill>
                  <a:srgbClr val="C00000"/>
                </a:solidFill>
              </a:rPr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sz="3100" b="1" dirty="0" smtClean="0">
                <a:solidFill>
                  <a:srgbClr val="C00000"/>
                </a:solidFill>
              </a:rPr>
              <a:t>Эффективные </a:t>
            </a:r>
            <a:r>
              <a:rPr lang="ru-RU" sz="3100" b="1" dirty="0">
                <a:solidFill>
                  <a:srgbClr val="C00000"/>
                </a:solidFill>
              </a:rPr>
              <a:t>методы и приемы</a:t>
            </a: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3100" b="1" dirty="0">
                <a:solidFill>
                  <a:srgbClr val="C00000"/>
                </a:solidFill>
              </a:rPr>
              <a:t> по подготовке к ОГЭ и ЕГЭ по русскому языку. Практика</a:t>
            </a: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5142" y="4057648"/>
            <a:ext cx="5442857" cy="14369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Учитель </a:t>
            </a:r>
            <a:r>
              <a:rPr lang="ru-RU" dirty="0">
                <a:solidFill>
                  <a:srgbClr val="C00000"/>
                </a:solidFill>
              </a:rPr>
              <a:t>русского языка и </a:t>
            </a:r>
            <a:r>
              <a:rPr lang="ru-RU" dirty="0" smtClean="0">
                <a:solidFill>
                  <a:srgbClr val="C00000"/>
                </a:solidFill>
              </a:rPr>
              <a:t>литературы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Т.А. Анисимова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2022г. 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331539" cy="15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57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957"/>
            <a:ext cx="12028714" cy="6544356"/>
          </a:xfrm>
        </p:spPr>
      </p:pic>
    </p:spTree>
    <p:extLst>
      <p:ext uri="{BB962C8B-B14F-4D97-AF65-F5344CB8AC3E}">
        <p14:creationId xmlns:p14="http://schemas.microsoft.com/office/powerpoint/2010/main" val="3446486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5" y="220436"/>
            <a:ext cx="10662556" cy="6433457"/>
          </a:xfrm>
        </p:spPr>
      </p:pic>
    </p:spTree>
    <p:extLst>
      <p:ext uri="{BB962C8B-B14F-4D97-AF65-F5344CB8AC3E}">
        <p14:creationId xmlns:p14="http://schemas.microsoft.com/office/powerpoint/2010/main" val="181749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1" y="365124"/>
            <a:ext cx="12036879" cy="6492875"/>
          </a:xfrm>
        </p:spPr>
      </p:pic>
    </p:spTree>
    <p:extLst>
      <p:ext uri="{BB962C8B-B14F-4D97-AF65-F5344CB8AC3E}">
        <p14:creationId xmlns:p14="http://schemas.microsoft.com/office/powerpoint/2010/main" val="359324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-main-pic" descr="Картинка 25 из 3877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1963" y="159391"/>
            <a:ext cx="8682606" cy="581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257789" y="226922"/>
            <a:ext cx="5738629" cy="620366"/>
          </a:xfrm>
          <a:prstGeom prst="rect">
            <a:avLst/>
          </a:prstGeom>
        </p:spPr>
        <p:txBody>
          <a:bodyPr vert="horz" anchor="b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Интеллект-карта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601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/>
          <p:cNvPicPr>
            <a:picLocks noChangeAspect="1" noChangeArrowheads="1"/>
          </p:cNvPicPr>
          <p:nvPr/>
        </p:nvPicPr>
        <p:blipFill>
          <a:blip r:embed="rId2" cstate="print"/>
          <a:srcRect l="19070" t="8000" r="18114" b="12000"/>
          <a:stretch>
            <a:fillRect/>
          </a:stretch>
        </p:blipFill>
        <p:spPr bwMode="auto">
          <a:xfrm>
            <a:off x="721454" y="480315"/>
            <a:ext cx="5339305" cy="3470901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11265" name="Picture 1" descr="C:\Users\microlab\Desktop\МАСТЕР-КЛАСС Кирба\карты\defis-intellekt-kar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2353" y="2108526"/>
            <a:ext cx="4769578" cy="357718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7877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7688" y="548680"/>
            <a:ext cx="2707704" cy="12961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en-US" sz="6000" dirty="0">
                <a:solidFill>
                  <a:srgbClr val="C00000"/>
                </a:solidFill>
                <a:latin typeface="Georgia" pitchFamily="18" charset="0"/>
              </a:rPr>
              <a:t>QR</a:t>
            </a:r>
            <a:r>
              <a:rPr lang="ru-RU" sz="6000" dirty="0">
                <a:solidFill>
                  <a:srgbClr val="C00000"/>
                </a:solidFill>
                <a:latin typeface="Georgia" pitchFamily="18" charset="0"/>
              </a:rPr>
              <a:t>»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520" b="10520"/>
          <a:stretch>
            <a:fillRect/>
          </a:stretch>
        </p:blipFill>
        <p:spPr>
          <a:xfrm>
            <a:off x="6449786" y="987426"/>
            <a:ext cx="4465864" cy="349476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67608" y="2367643"/>
            <a:ext cx="3971985" cy="335552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Расшифровывается как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quick response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»,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переводе с английского –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«быстрый отклик».</a:t>
            </a:r>
          </a:p>
        </p:txBody>
      </p:sp>
    </p:spTree>
    <p:extLst>
      <p:ext uri="{BB962C8B-B14F-4D97-AF65-F5344CB8AC3E}">
        <p14:creationId xmlns:p14="http://schemas.microsoft.com/office/powerpoint/2010/main" val="152371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8731" y="261257"/>
            <a:ext cx="9177791" cy="1592036"/>
          </a:xfrm>
        </p:spPr>
        <p:txBody>
          <a:bodyPr/>
          <a:lstStyle/>
          <a:p>
            <a:pPr algn="ctr"/>
            <a:r>
              <a:rPr lang="ru-RU" b="1" dirty="0" smtClean="0"/>
              <a:t>Орфография и пунктуация в ЕГЭ -2022 по русскому языку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0374" y="5641521"/>
            <a:ext cx="3932237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4" name="Picture 6" descr="http://qrcoder.ru/code/?https%3A%2F%2Frus-ege.sdamgia.ru%2Ftest%3Fid%3D28994414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68" y="2837997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06748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94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Georgia</vt:lpstr>
      <vt:lpstr>Wingdings 3</vt:lpstr>
      <vt:lpstr>Легкий дым</vt:lpstr>
      <vt:lpstr>        Муниципальное общеобразовательное учреждение Средняя общеобразовательная школа № 10 им. П.П. Грибачева  Краснодарский край Ленинградский район х. Куликовский   Эффективные методы и приемы  по подготовке к ОГЭ и ЕГЭ по русскому языку. Практика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«QR»</vt:lpstr>
      <vt:lpstr>Орфография и пунктуация в ЕГЭ -2022 по русскому языку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«QR»</dc:title>
  <dc:creator>Татьяна Анисимова</dc:creator>
  <cp:lastModifiedBy>Татьяна Анисимова</cp:lastModifiedBy>
  <cp:revision>11</cp:revision>
  <dcterms:created xsi:type="dcterms:W3CDTF">2022-04-26T01:27:10Z</dcterms:created>
  <dcterms:modified xsi:type="dcterms:W3CDTF">2022-07-28T18:31:27Z</dcterms:modified>
</cp:coreProperties>
</file>