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62" r:id="rId9"/>
    <p:sldId id="268" r:id="rId10"/>
    <p:sldId id="269" r:id="rId11"/>
    <p:sldId id="270" r:id="rId12"/>
    <p:sldId id="271" r:id="rId13"/>
    <p:sldId id="267" r:id="rId14"/>
    <p:sldId id="272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646"/>
    <a:srgbClr val="47D872"/>
    <a:srgbClr val="C2F0E6"/>
    <a:srgbClr val="CBDF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7724" autoAdjust="0"/>
  </p:normalViewPr>
  <p:slideViewPr>
    <p:cSldViewPr>
      <p:cViewPr>
        <p:scale>
          <a:sx n="66" d="100"/>
          <a:sy n="66" d="100"/>
        </p:scale>
        <p:origin x="-1853" y="-3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3053DA-E861-4C2C-8392-5F16765C950F}" type="doc">
      <dgm:prSet loTypeId="urn:microsoft.com/office/officeart/2005/8/layout/matrix1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FE6444A-EE09-4B46-A6E3-21E865BE9714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C00000"/>
              </a:solidFill>
              <a:latin typeface="Comic Sans MS" pitchFamily="66" charset="0"/>
            </a:rPr>
            <a:t>Физическая величина</a:t>
          </a:r>
          <a:endParaRPr lang="ru-RU" sz="2800" b="1" dirty="0">
            <a:solidFill>
              <a:srgbClr val="C00000"/>
            </a:solidFill>
            <a:latin typeface="Comic Sans MS" pitchFamily="66" charset="0"/>
          </a:endParaRPr>
        </a:p>
      </dgm:t>
    </dgm:pt>
    <dgm:pt modelId="{D6A4229F-1FAB-4E05-9446-6B7D0FF41619}" type="parTrans" cxnId="{EDF0142E-9937-4B73-A61B-C25B6F2DA8BE}">
      <dgm:prSet/>
      <dgm:spPr/>
      <dgm:t>
        <a:bodyPr/>
        <a:lstStyle/>
        <a:p>
          <a:endParaRPr lang="ru-RU"/>
        </a:p>
      </dgm:t>
    </dgm:pt>
    <dgm:pt modelId="{6011011B-3BE3-48E9-AC73-554417215219}" type="sibTrans" cxnId="{EDF0142E-9937-4B73-A61B-C25B6F2DA8BE}">
      <dgm:prSet/>
      <dgm:spPr/>
      <dgm:t>
        <a:bodyPr/>
        <a:lstStyle/>
        <a:p>
          <a:endParaRPr lang="ru-RU"/>
        </a:p>
      </dgm:t>
    </dgm:pt>
    <dgm:pt modelId="{CCC7E794-8541-4E62-A197-B858B704D186}">
      <dgm:prSet phldrT="[Текст]" custT="1"/>
      <dgm:spPr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Обозначение</a:t>
          </a:r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B351F57A-A847-4AEB-AF3F-BFEFFCEFD368}" type="parTrans" cxnId="{FC5EC7ED-4AEC-42B1-AE60-1C17E21A8E32}">
      <dgm:prSet/>
      <dgm:spPr/>
      <dgm:t>
        <a:bodyPr/>
        <a:lstStyle/>
        <a:p>
          <a:endParaRPr lang="ru-RU"/>
        </a:p>
      </dgm:t>
    </dgm:pt>
    <dgm:pt modelId="{B26F3DEE-9207-4627-A8F0-4C063B9D7EE8}" type="sibTrans" cxnId="{FC5EC7ED-4AEC-42B1-AE60-1C17E21A8E32}">
      <dgm:prSet/>
      <dgm:spPr/>
      <dgm:t>
        <a:bodyPr/>
        <a:lstStyle/>
        <a:p>
          <a:endParaRPr lang="ru-RU"/>
        </a:p>
      </dgm:t>
    </dgm:pt>
    <dgm:pt modelId="{6AE73457-D60F-4BB6-B15E-E7F33F6B6BA1}">
      <dgm:prSet phldrT="[Текст]" custT="1"/>
      <dgm:spPr>
        <a:solidFill>
          <a:srgbClr val="47D872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Единицы измерения</a:t>
          </a:r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A0382731-4156-4464-8B3A-90B8B98FC2A2}" type="parTrans" cxnId="{8EBE3AF0-AE1C-4A97-BED6-D401813C82D1}">
      <dgm:prSet/>
      <dgm:spPr/>
      <dgm:t>
        <a:bodyPr/>
        <a:lstStyle/>
        <a:p>
          <a:endParaRPr lang="ru-RU"/>
        </a:p>
      </dgm:t>
    </dgm:pt>
    <dgm:pt modelId="{52110BA7-DEF5-4148-B7F2-6B02D70DFDE8}" type="sibTrans" cxnId="{8EBE3AF0-AE1C-4A97-BED6-D401813C82D1}">
      <dgm:prSet/>
      <dgm:spPr/>
      <dgm:t>
        <a:bodyPr/>
        <a:lstStyle/>
        <a:p>
          <a:endParaRPr lang="ru-RU"/>
        </a:p>
      </dgm:t>
    </dgm:pt>
    <dgm:pt modelId="{646F7084-8637-4F8D-9E1E-F2DD3F86D749}">
      <dgm:prSet phldrT="[Текст]" custT="1"/>
      <dgm:spPr>
        <a:ln>
          <a:solidFill>
            <a:srgbClr val="92D050"/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Числовое значение</a:t>
          </a:r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00C7BDD3-54E9-41BD-A64E-B90C32FF373E}" type="parTrans" cxnId="{943B55A3-D834-44F3-A18F-1730842F7728}">
      <dgm:prSet/>
      <dgm:spPr/>
      <dgm:t>
        <a:bodyPr/>
        <a:lstStyle/>
        <a:p>
          <a:endParaRPr lang="ru-RU"/>
        </a:p>
      </dgm:t>
    </dgm:pt>
    <dgm:pt modelId="{188E0501-F781-4A0F-B284-420F3C4E0AE6}" type="sibTrans" cxnId="{943B55A3-D834-44F3-A18F-1730842F7728}">
      <dgm:prSet/>
      <dgm:spPr/>
      <dgm:t>
        <a:bodyPr/>
        <a:lstStyle/>
        <a:p>
          <a:endParaRPr lang="ru-RU"/>
        </a:p>
      </dgm:t>
    </dgm:pt>
    <dgm:pt modelId="{A5F6BD8F-AC78-489C-B149-0E242D508D7E}">
      <dgm:prSet phldrT="[Текст]" custT="1"/>
      <dgm:spPr>
        <a:solidFill>
          <a:srgbClr val="F79646"/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Прибор для измерения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B6672C99-16A2-416E-8810-BD1CA41CF217}" type="parTrans" cxnId="{9DCAD814-7B9E-4DDD-B1A4-30C1C3D9582B}">
      <dgm:prSet/>
      <dgm:spPr/>
      <dgm:t>
        <a:bodyPr/>
        <a:lstStyle/>
        <a:p>
          <a:endParaRPr lang="ru-RU"/>
        </a:p>
      </dgm:t>
    </dgm:pt>
    <dgm:pt modelId="{49C3F577-12B4-4A7C-871D-16F65DA2E54C}" type="sibTrans" cxnId="{9DCAD814-7B9E-4DDD-B1A4-30C1C3D9582B}">
      <dgm:prSet/>
      <dgm:spPr/>
      <dgm:t>
        <a:bodyPr/>
        <a:lstStyle/>
        <a:p>
          <a:endParaRPr lang="ru-RU"/>
        </a:p>
      </dgm:t>
    </dgm:pt>
    <dgm:pt modelId="{757215DD-6C69-479E-ACCA-4CEB78C42A2F}" type="pres">
      <dgm:prSet presAssocID="{AE3053DA-E861-4C2C-8392-5F16765C950F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3A7037-82C7-4618-A0DE-CE302C09539D}" type="pres">
      <dgm:prSet presAssocID="{AE3053DA-E861-4C2C-8392-5F16765C950F}" presName="matrix" presStyleCnt="0"/>
      <dgm:spPr/>
    </dgm:pt>
    <dgm:pt modelId="{3DB42CDA-994E-45E5-89B2-73954C6FAD2B}" type="pres">
      <dgm:prSet presAssocID="{AE3053DA-E861-4C2C-8392-5F16765C950F}" presName="tile1" presStyleLbl="node1" presStyleIdx="0" presStyleCnt="4" custScaleX="81325" custScaleY="75391" custLinFactNeighborX="180" custLinFactNeighborY="4199"/>
      <dgm:spPr/>
      <dgm:t>
        <a:bodyPr/>
        <a:lstStyle/>
        <a:p>
          <a:endParaRPr lang="ru-RU"/>
        </a:p>
      </dgm:t>
    </dgm:pt>
    <dgm:pt modelId="{D161DB1C-23C7-4D16-8713-A989F144A95C}" type="pres">
      <dgm:prSet presAssocID="{AE3053DA-E861-4C2C-8392-5F16765C950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BE4993-75CD-451D-8637-9226A35FB55F}" type="pres">
      <dgm:prSet presAssocID="{AE3053DA-E861-4C2C-8392-5F16765C950F}" presName="tile2" presStyleLbl="node1" presStyleIdx="1" presStyleCnt="4" custScaleX="83050" custScaleY="71875"/>
      <dgm:spPr/>
      <dgm:t>
        <a:bodyPr/>
        <a:lstStyle/>
        <a:p>
          <a:endParaRPr lang="ru-RU"/>
        </a:p>
      </dgm:t>
    </dgm:pt>
    <dgm:pt modelId="{56F94BCC-D0D5-4E57-B2F5-488C8B9531B5}" type="pres">
      <dgm:prSet presAssocID="{AE3053DA-E861-4C2C-8392-5F16765C950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930A6-BA76-4A8B-8E4F-56E325DFCCDD}" type="pres">
      <dgm:prSet presAssocID="{AE3053DA-E861-4C2C-8392-5F16765C950F}" presName="tile3" presStyleLbl="node1" presStyleIdx="2" presStyleCnt="4" custScaleX="80470" custScaleY="78906"/>
      <dgm:spPr/>
      <dgm:t>
        <a:bodyPr/>
        <a:lstStyle/>
        <a:p>
          <a:endParaRPr lang="ru-RU"/>
        </a:p>
      </dgm:t>
    </dgm:pt>
    <dgm:pt modelId="{01C5D262-1158-47A0-A563-6B648870A21A}" type="pres">
      <dgm:prSet presAssocID="{AE3053DA-E861-4C2C-8392-5F16765C950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4DF776-4C4E-4FAF-8EE0-7DE5BFD12CCE}" type="pres">
      <dgm:prSet presAssocID="{AE3053DA-E861-4C2C-8392-5F16765C950F}" presName="tile4" presStyleLbl="node1" presStyleIdx="3" presStyleCnt="4" custScaleX="85157" custScaleY="78906"/>
      <dgm:spPr/>
      <dgm:t>
        <a:bodyPr/>
        <a:lstStyle/>
        <a:p>
          <a:endParaRPr lang="ru-RU"/>
        </a:p>
      </dgm:t>
    </dgm:pt>
    <dgm:pt modelId="{4A2D9047-DDCD-419F-8EF6-6E4A0D2973ED}" type="pres">
      <dgm:prSet presAssocID="{AE3053DA-E861-4C2C-8392-5F16765C950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F098A9-4007-49AB-8D20-1A8115FAFC24}" type="pres">
      <dgm:prSet presAssocID="{AE3053DA-E861-4C2C-8392-5F16765C950F}" presName="centerTile" presStyleLbl="fgShp" presStyleIdx="0" presStyleCnt="1" custScaleX="179689" custScaleY="11944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943B55A3-D834-44F3-A18F-1730842F7728}" srcId="{5FE6444A-EE09-4B46-A6E3-21E865BE9714}" destId="{646F7084-8637-4F8D-9E1E-F2DD3F86D749}" srcOrd="2" destOrd="0" parTransId="{00C7BDD3-54E9-41BD-A64E-B90C32FF373E}" sibTransId="{188E0501-F781-4A0F-B284-420F3C4E0AE6}"/>
    <dgm:cxn modelId="{8EBE3AF0-AE1C-4A97-BED6-D401813C82D1}" srcId="{5FE6444A-EE09-4B46-A6E3-21E865BE9714}" destId="{6AE73457-D60F-4BB6-B15E-E7F33F6B6BA1}" srcOrd="1" destOrd="0" parTransId="{A0382731-4156-4464-8B3A-90B8B98FC2A2}" sibTransId="{52110BA7-DEF5-4148-B7F2-6B02D70DFDE8}"/>
    <dgm:cxn modelId="{E13B0D1F-2B51-4CE7-AA76-8AA8A577C0E4}" type="presOf" srcId="{CCC7E794-8541-4E62-A197-B858B704D186}" destId="{D161DB1C-23C7-4D16-8713-A989F144A95C}" srcOrd="1" destOrd="0" presId="urn:microsoft.com/office/officeart/2005/8/layout/matrix1"/>
    <dgm:cxn modelId="{C9B2BF12-0ADF-490F-956A-11EB91FEA86E}" type="presOf" srcId="{AE3053DA-E861-4C2C-8392-5F16765C950F}" destId="{757215DD-6C69-479E-ACCA-4CEB78C42A2F}" srcOrd="0" destOrd="0" presId="urn:microsoft.com/office/officeart/2005/8/layout/matrix1"/>
    <dgm:cxn modelId="{9DCAD814-7B9E-4DDD-B1A4-30C1C3D9582B}" srcId="{5FE6444A-EE09-4B46-A6E3-21E865BE9714}" destId="{A5F6BD8F-AC78-489C-B149-0E242D508D7E}" srcOrd="3" destOrd="0" parTransId="{B6672C99-16A2-416E-8810-BD1CA41CF217}" sibTransId="{49C3F577-12B4-4A7C-871D-16F65DA2E54C}"/>
    <dgm:cxn modelId="{08B3908E-199E-4A37-B055-7F54661B3B36}" type="presOf" srcId="{CCC7E794-8541-4E62-A197-B858B704D186}" destId="{3DB42CDA-994E-45E5-89B2-73954C6FAD2B}" srcOrd="0" destOrd="0" presId="urn:microsoft.com/office/officeart/2005/8/layout/matrix1"/>
    <dgm:cxn modelId="{E34E9268-9C51-4E0B-91D1-5DADEA536AFD}" type="presOf" srcId="{5FE6444A-EE09-4B46-A6E3-21E865BE9714}" destId="{B5F098A9-4007-49AB-8D20-1A8115FAFC24}" srcOrd="0" destOrd="0" presId="urn:microsoft.com/office/officeart/2005/8/layout/matrix1"/>
    <dgm:cxn modelId="{A8B2C364-9442-4425-9719-9CF69FE0F43B}" type="presOf" srcId="{A5F6BD8F-AC78-489C-B149-0E242D508D7E}" destId="{4A2D9047-DDCD-419F-8EF6-6E4A0D2973ED}" srcOrd="1" destOrd="0" presId="urn:microsoft.com/office/officeart/2005/8/layout/matrix1"/>
    <dgm:cxn modelId="{DC45B3E8-EDCC-403F-9942-48C465E069F7}" type="presOf" srcId="{A5F6BD8F-AC78-489C-B149-0E242D508D7E}" destId="{AA4DF776-4C4E-4FAF-8EE0-7DE5BFD12CCE}" srcOrd="0" destOrd="0" presId="urn:microsoft.com/office/officeart/2005/8/layout/matrix1"/>
    <dgm:cxn modelId="{EDF0142E-9937-4B73-A61B-C25B6F2DA8BE}" srcId="{AE3053DA-E861-4C2C-8392-5F16765C950F}" destId="{5FE6444A-EE09-4B46-A6E3-21E865BE9714}" srcOrd="0" destOrd="0" parTransId="{D6A4229F-1FAB-4E05-9446-6B7D0FF41619}" sibTransId="{6011011B-3BE3-48E9-AC73-554417215219}"/>
    <dgm:cxn modelId="{3B86F811-ED74-4B2A-BAB2-916CAFBBAB7F}" type="presOf" srcId="{6AE73457-D60F-4BB6-B15E-E7F33F6B6BA1}" destId="{FCBE4993-75CD-451D-8637-9226A35FB55F}" srcOrd="0" destOrd="0" presId="urn:microsoft.com/office/officeart/2005/8/layout/matrix1"/>
    <dgm:cxn modelId="{EC0C0A9B-6CC5-4BFD-A1EF-9DE932F259E4}" type="presOf" srcId="{6AE73457-D60F-4BB6-B15E-E7F33F6B6BA1}" destId="{56F94BCC-D0D5-4E57-B2F5-488C8B9531B5}" srcOrd="1" destOrd="0" presId="urn:microsoft.com/office/officeart/2005/8/layout/matrix1"/>
    <dgm:cxn modelId="{FC5EC7ED-4AEC-42B1-AE60-1C17E21A8E32}" srcId="{5FE6444A-EE09-4B46-A6E3-21E865BE9714}" destId="{CCC7E794-8541-4E62-A197-B858B704D186}" srcOrd="0" destOrd="0" parTransId="{B351F57A-A847-4AEB-AF3F-BFEFFCEFD368}" sibTransId="{B26F3DEE-9207-4627-A8F0-4C063B9D7EE8}"/>
    <dgm:cxn modelId="{0BCE4FA2-E992-45DB-9FAB-C110B271F846}" type="presOf" srcId="{646F7084-8637-4F8D-9E1E-F2DD3F86D749}" destId="{01C5D262-1158-47A0-A563-6B648870A21A}" srcOrd="1" destOrd="0" presId="urn:microsoft.com/office/officeart/2005/8/layout/matrix1"/>
    <dgm:cxn modelId="{C64E7836-A094-4DC7-B1A6-1793AA27C727}" type="presOf" srcId="{646F7084-8637-4F8D-9E1E-F2DD3F86D749}" destId="{D7E930A6-BA76-4A8B-8E4F-56E325DFCCDD}" srcOrd="0" destOrd="0" presId="urn:microsoft.com/office/officeart/2005/8/layout/matrix1"/>
    <dgm:cxn modelId="{202D3EA7-52B2-40D3-B116-2EFFF2CD237C}" type="presParOf" srcId="{757215DD-6C69-479E-ACCA-4CEB78C42A2F}" destId="{9C3A7037-82C7-4618-A0DE-CE302C09539D}" srcOrd="0" destOrd="0" presId="urn:microsoft.com/office/officeart/2005/8/layout/matrix1"/>
    <dgm:cxn modelId="{B1930D49-F43E-4764-884C-BEA6B6373A81}" type="presParOf" srcId="{9C3A7037-82C7-4618-A0DE-CE302C09539D}" destId="{3DB42CDA-994E-45E5-89B2-73954C6FAD2B}" srcOrd="0" destOrd="0" presId="urn:microsoft.com/office/officeart/2005/8/layout/matrix1"/>
    <dgm:cxn modelId="{05C8A036-0023-47E1-A5B5-075E889EC9EA}" type="presParOf" srcId="{9C3A7037-82C7-4618-A0DE-CE302C09539D}" destId="{D161DB1C-23C7-4D16-8713-A989F144A95C}" srcOrd="1" destOrd="0" presId="urn:microsoft.com/office/officeart/2005/8/layout/matrix1"/>
    <dgm:cxn modelId="{E7043E88-26C1-4C42-85C8-B1373DDD4ED0}" type="presParOf" srcId="{9C3A7037-82C7-4618-A0DE-CE302C09539D}" destId="{FCBE4993-75CD-451D-8637-9226A35FB55F}" srcOrd="2" destOrd="0" presId="urn:microsoft.com/office/officeart/2005/8/layout/matrix1"/>
    <dgm:cxn modelId="{5A1BEB96-2FF1-43E0-8BA7-D417447D262E}" type="presParOf" srcId="{9C3A7037-82C7-4618-A0DE-CE302C09539D}" destId="{56F94BCC-D0D5-4E57-B2F5-488C8B9531B5}" srcOrd="3" destOrd="0" presId="urn:microsoft.com/office/officeart/2005/8/layout/matrix1"/>
    <dgm:cxn modelId="{68F0C166-8246-4E07-A8BA-94EAF996082D}" type="presParOf" srcId="{9C3A7037-82C7-4618-A0DE-CE302C09539D}" destId="{D7E930A6-BA76-4A8B-8E4F-56E325DFCCDD}" srcOrd="4" destOrd="0" presId="urn:microsoft.com/office/officeart/2005/8/layout/matrix1"/>
    <dgm:cxn modelId="{9E3DFBB9-8F14-42FF-8D10-B1F71DD5CC32}" type="presParOf" srcId="{9C3A7037-82C7-4618-A0DE-CE302C09539D}" destId="{01C5D262-1158-47A0-A563-6B648870A21A}" srcOrd="5" destOrd="0" presId="urn:microsoft.com/office/officeart/2005/8/layout/matrix1"/>
    <dgm:cxn modelId="{6D5C2DF8-C041-4205-BF43-C82E7B927A35}" type="presParOf" srcId="{9C3A7037-82C7-4618-A0DE-CE302C09539D}" destId="{AA4DF776-4C4E-4FAF-8EE0-7DE5BFD12CCE}" srcOrd="6" destOrd="0" presId="urn:microsoft.com/office/officeart/2005/8/layout/matrix1"/>
    <dgm:cxn modelId="{A17C7A6D-C75D-4FF9-859A-9EA7434EFC74}" type="presParOf" srcId="{9C3A7037-82C7-4618-A0DE-CE302C09539D}" destId="{4A2D9047-DDCD-419F-8EF6-6E4A0D2973ED}" srcOrd="7" destOrd="0" presId="urn:microsoft.com/office/officeart/2005/8/layout/matrix1"/>
    <dgm:cxn modelId="{2AB315E2-6002-4779-A9C9-2ED727C31B15}" type="presParOf" srcId="{757215DD-6C69-479E-ACCA-4CEB78C42A2F}" destId="{B5F098A9-4007-49AB-8D20-1A8115FAFC24}" srcOrd="1" destOrd="0" presId="urn:microsoft.com/office/officeart/2005/8/layout/matrix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6B372A-2906-4AE9-AFC6-D95504913BC0}" type="doc">
      <dgm:prSet loTypeId="urn:microsoft.com/office/officeart/2005/8/layout/hierarchy4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921BC43-82F3-4833-A22A-F07CAB0800E3}">
      <dgm:prSet phldrT="[Текст]" custT="1"/>
      <dgm:spPr>
        <a:solidFill>
          <a:srgbClr val="47D872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Международная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система единиц СИ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alt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rPr>
            <a:t>(1963 г.)</a:t>
          </a:r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CF43F43E-13EE-4428-8A0C-277E2FFDE534}" type="parTrans" cxnId="{FA3241F0-3641-4C4D-8EE3-85E513A2AF4A}">
      <dgm:prSet/>
      <dgm:spPr/>
      <dgm:t>
        <a:bodyPr/>
        <a:lstStyle/>
        <a:p>
          <a:endParaRPr lang="ru-RU" sz="1800"/>
        </a:p>
      </dgm:t>
    </dgm:pt>
    <dgm:pt modelId="{43C2081E-48A2-45BA-8FE8-493AEA5EB0AA}" type="sibTrans" cxnId="{FA3241F0-3641-4C4D-8EE3-85E513A2AF4A}">
      <dgm:prSet/>
      <dgm:spPr/>
      <dgm:t>
        <a:bodyPr/>
        <a:lstStyle/>
        <a:p>
          <a:endParaRPr lang="ru-RU" sz="1800"/>
        </a:p>
      </dgm:t>
    </dgm:pt>
    <dgm:pt modelId="{4A78D1BA-E25A-4ECE-97E7-5A3055A27973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/>
              </a:solidFill>
              <a:latin typeface="Comic Sans MS" pitchFamily="66" charset="0"/>
            </a:rPr>
            <a:t>Основная единица</a:t>
          </a:r>
          <a:endParaRPr lang="ru-RU" sz="2400" b="1" dirty="0">
            <a:solidFill>
              <a:schemeClr val="tx2"/>
            </a:solidFill>
            <a:latin typeface="Comic Sans MS" pitchFamily="66" charset="0"/>
          </a:endParaRPr>
        </a:p>
      </dgm:t>
    </dgm:pt>
    <dgm:pt modelId="{5A464122-0C4D-4B15-B175-1F401FA5C106}" type="parTrans" cxnId="{BBB4F5A1-7AFA-4A2B-AEFA-F6CE0E99614C}">
      <dgm:prSet/>
      <dgm:spPr/>
      <dgm:t>
        <a:bodyPr/>
        <a:lstStyle/>
        <a:p>
          <a:endParaRPr lang="ru-RU" sz="1800"/>
        </a:p>
      </dgm:t>
    </dgm:pt>
    <dgm:pt modelId="{061829FB-68EB-4EB3-A9BC-5E7F42B4EDB9}" type="sibTrans" cxnId="{BBB4F5A1-7AFA-4A2B-AEFA-F6CE0E99614C}">
      <dgm:prSet/>
      <dgm:spPr/>
      <dgm:t>
        <a:bodyPr/>
        <a:lstStyle/>
        <a:p>
          <a:endParaRPr lang="ru-RU" sz="1800"/>
        </a:p>
      </dgm:t>
    </dgm:pt>
    <dgm:pt modelId="{25D7BE22-D1F0-466B-BBF0-EB429E5D107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/>
              </a:solidFill>
              <a:latin typeface="Comic Sans MS" pitchFamily="66" charset="0"/>
            </a:rPr>
            <a:t>Неосновные единицы</a:t>
          </a:r>
          <a:endParaRPr lang="ru-RU" sz="2400" b="1" dirty="0">
            <a:solidFill>
              <a:schemeClr val="tx2"/>
            </a:solidFill>
            <a:latin typeface="Comic Sans MS" pitchFamily="66" charset="0"/>
          </a:endParaRPr>
        </a:p>
      </dgm:t>
    </dgm:pt>
    <dgm:pt modelId="{5C367273-3DFF-498F-867C-65BE385C6221}" type="parTrans" cxnId="{76940B18-CDE7-406F-A81B-6D71E4F768CE}">
      <dgm:prSet/>
      <dgm:spPr/>
      <dgm:t>
        <a:bodyPr/>
        <a:lstStyle/>
        <a:p>
          <a:endParaRPr lang="ru-RU" sz="1800"/>
        </a:p>
      </dgm:t>
    </dgm:pt>
    <dgm:pt modelId="{0B921EF8-31DB-4219-8571-92E507B4B312}" type="sibTrans" cxnId="{76940B18-CDE7-406F-A81B-6D71E4F768CE}">
      <dgm:prSet/>
      <dgm:spPr/>
      <dgm:t>
        <a:bodyPr/>
        <a:lstStyle/>
        <a:p>
          <a:endParaRPr lang="ru-RU" sz="1800"/>
        </a:p>
      </dgm:t>
    </dgm:pt>
    <dgm:pt modelId="{0E815D97-AABF-4D71-BE45-444555724108}">
      <dgm:prSet phldrT="[Текст]" custT="1"/>
      <dgm:spPr/>
      <dgm:t>
        <a:bodyPr/>
        <a:lstStyle/>
        <a:p>
          <a:r>
            <a:rPr lang="ru-RU" altLang="ru-RU" sz="2400" b="1" i="1" dirty="0" smtClean="0">
              <a:solidFill>
                <a:srgbClr val="C00000"/>
              </a:solidFill>
              <a:latin typeface="Georgia" pitchFamily="18" charset="0"/>
            </a:rPr>
            <a:t>мкс, мс, мин, ч, сутки, неделя, декада, месяц и т. д.</a:t>
          </a:r>
          <a:endParaRPr lang="ru-RU" sz="2400" b="1" dirty="0">
            <a:solidFill>
              <a:srgbClr val="C00000"/>
            </a:solidFill>
          </a:endParaRPr>
        </a:p>
      </dgm:t>
    </dgm:pt>
    <dgm:pt modelId="{DF9E8068-4993-47DB-84DC-BED704A88270}" type="parTrans" cxnId="{B6728007-CE2D-4900-A430-A75FB2A7B748}">
      <dgm:prSet/>
      <dgm:spPr/>
      <dgm:t>
        <a:bodyPr/>
        <a:lstStyle/>
        <a:p>
          <a:endParaRPr lang="ru-RU" sz="1800"/>
        </a:p>
      </dgm:t>
    </dgm:pt>
    <dgm:pt modelId="{052BEE0C-6507-4818-AFE8-EB0DEE0B9290}" type="sibTrans" cxnId="{B6728007-CE2D-4900-A430-A75FB2A7B748}">
      <dgm:prSet/>
      <dgm:spPr/>
      <dgm:t>
        <a:bodyPr/>
        <a:lstStyle/>
        <a:p>
          <a:endParaRPr lang="ru-RU" sz="1800"/>
        </a:p>
      </dgm:t>
    </dgm:pt>
    <dgm:pt modelId="{B74EC6A2-54F7-4B25-A8AD-0DA1CC9921BF}">
      <dgm:prSet phldrT="[Текст]" custT="1"/>
      <dgm:spPr/>
      <dgm:t>
        <a:bodyPr/>
        <a:lstStyle/>
        <a:p>
          <a:r>
            <a:rPr lang="ru-RU" sz="4000" b="1" i="1" dirty="0" smtClean="0">
              <a:solidFill>
                <a:srgbClr val="C00000"/>
              </a:solidFill>
              <a:latin typeface="Comic Sans MS" pitchFamily="66" charset="0"/>
            </a:rPr>
            <a:t>секунда (1с)</a:t>
          </a:r>
          <a:endParaRPr lang="ru-RU" sz="4000" b="1" i="1" dirty="0">
            <a:solidFill>
              <a:srgbClr val="C00000"/>
            </a:solidFill>
            <a:latin typeface="Comic Sans MS" pitchFamily="66" charset="0"/>
          </a:endParaRPr>
        </a:p>
      </dgm:t>
    </dgm:pt>
    <dgm:pt modelId="{A60492B9-C259-4BCA-9E40-2C11828CC014}" type="sibTrans" cxnId="{0187DFAF-9357-48DF-88CF-27F1F70FF799}">
      <dgm:prSet/>
      <dgm:spPr/>
      <dgm:t>
        <a:bodyPr/>
        <a:lstStyle/>
        <a:p>
          <a:endParaRPr lang="ru-RU" sz="1800"/>
        </a:p>
      </dgm:t>
    </dgm:pt>
    <dgm:pt modelId="{FE8A057F-DF04-40C7-8DB3-2333BEAEC5DD}" type="parTrans" cxnId="{0187DFAF-9357-48DF-88CF-27F1F70FF799}">
      <dgm:prSet/>
      <dgm:spPr/>
      <dgm:t>
        <a:bodyPr/>
        <a:lstStyle/>
        <a:p>
          <a:endParaRPr lang="ru-RU" sz="1800"/>
        </a:p>
      </dgm:t>
    </dgm:pt>
    <dgm:pt modelId="{7EB64781-4651-451E-B8CA-3A4BB533824B}" type="pres">
      <dgm:prSet presAssocID="{5E6B372A-2906-4AE9-AFC6-D95504913BC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D27504B-2F0B-445B-98F1-116B5ACBE0B8}" type="pres">
      <dgm:prSet presAssocID="{F921BC43-82F3-4833-A22A-F07CAB0800E3}" presName="vertOne" presStyleCnt="0"/>
      <dgm:spPr/>
    </dgm:pt>
    <dgm:pt modelId="{8D66C028-B2BA-4B21-B069-476821C5E51B}" type="pres">
      <dgm:prSet presAssocID="{F921BC43-82F3-4833-A22A-F07CAB0800E3}" presName="txOne" presStyleLbl="node0" presStyleIdx="0" presStyleCnt="1" custScaleY="111766" custLinFactNeighborX="-403" custLinFactNeighborY="-382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F3226E-7D1F-4D79-A297-CFDF9CFC1B4C}" type="pres">
      <dgm:prSet presAssocID="{F921BC43-82F3-4833-A22A-F07CAB0800E3}" presName="parTransOne" presStyleCnt="0"/>
      <dgm:spPr/>
    </dgm:pt>
    <dgm:pt modelId="{BA1EA8EE-E493-4929-82B7-7A5A02F14093}" type="pres">
      <dgm:prSet presAssocID="{F921BC43-82F3-4833-A22A-F07CAB0800E3}" presName="horzOne" presStyleCnt="0"/>
      <dgm:spPr/>
    </dgm:pt>
    <dgm:pt modelId="{BA566D16-772F-4D26-8804-B022CDBCD4A9}" type="pres">
      <dgm:prSet presAssocID="{4A78D1BA-E25A-4ECE-97E7-5A3055A27973}" presName="vertTwo" presStyleCnt="0"/>
      <dgm:spPr/>
    </dgm:pt>
    <dgm:pt modelId="{FD95DC0C-C7A9-4D1C-865A-AD4D9CC89D06}" type="pres">
      <dgm:prSet presAssocID="{4A78D1BA-E25A-4ECE-97E7-5A3055A27973}" presName="txTwo" presStyleLbl="node2" presStyleIdx="0" presStyleCnt="2" custScaleY="64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654E26-0BB1-40D5-92E5-A73FA0647A4D}" type="pres">
      <dgm:prSet presAssocID="{4A78D1BA-E25A-4ECE-97E7-5A3055A27973}" presName="parTransTwo" presStyleCnt="0"/>
      <dgm:spPr/>
    </dgm:pt>
    <dgm:pt modelId="{C2E2EABD-2524-45E1-9CCD-6187AE52CF32}" type="pres">
      <dgm:prSet presAssocID="{4A78D1BA-E25A-4ECE-97E7-5A3055A27973}" presName="horzTwo" presStyleCnt="0"/>
      <dgm:spPr/>
    </dgm:pt>
    <dgm:pt modelId="{CDAB7CB6-1C1B-4DC7-A4C3-29217077CBC8}" type="pres">
      <dgm:prSet presAssocID="{B74EC6A2-54F7-4B25-A8AD-0DA1CC9921BF}" presName="vertThree" presStyleCnt="0"/>
      <dgm:spPr/>
    </dgm:pt>
    <dgm:pt modelId="{C395100F-885B-494D-86F6-686746EA6D06}" type="pres">
      <dgm:prSet presAssocID="{B74EC6A2-54F7-4B25-A8AD-0DA1CC9921BF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A91644-34D2-4A86-AA25-0C5BF6A95603}" type="pres">
      <dgm:prSet presAssocID="{B74EC6A2-54F7-4B25-A8AD-0DA1CC9921BF}" presName="horzThree" presStyleCnt="0"/>
      <dgm:spPr/>
    </dgm:pt>
    <dgm:pt modelId="{9C8EF76B-48AC-41C2-9085-F57A4C84029A}" type="pres">
      <dgm:prSet presAssocID="{061829FB-68EB-4EB3-A9BC-5E7F42B4EDB9}" presName="sibSpaceTwo" presStyleCnt="0"/>
      <dgm:spPr/>
    </dgm:pt>
    <dgm:pt modelId="{806D98D4-4C5C-4E24-B45F-DB930AE391C9}" type="pres">
      <dgm:prSet presAssocID="{25D7BE22-D1F0-466B-BBF0-EB429E5D107C}" presName="vertTwo" presStyleCnt="0"/>
      <dgm:spPr/>
    </dgm:pt>
    <dgm:pt modelId="{4E2D57DB-D9E2-48A7-8742-04F859E4C010}" type="pres">
      <dgm:prSet presAssocID="{25D7BE22-D1F0-466B-BBF0-EB429E5D107C}" presName="txTwo" presStyleLbl="node2" presStyleIdx="1" presStyleCnt="2" custScaleY="64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3671D8-5D1E-420B-BB0F-19F85E669768}" type="pres">
      <dgm:prSet presAssocID="{25D7BE22-D1F0-466B-BBF0-EB429E5D107C}" presName="parTransTwo" presStyleCnt="0"/>
      <dgm:spPr/>
    </dgm:pt>
    <dgm:pt modelId="{A0A9E6DC-7E9E-4A61-99D2-96B2F54C96BD}" type="pres">
      <dgm:prSet presAssocID="{25D7BE22-D1F0-466B-BBF0-EB429E5D107C}" presName="horzTwo" presStyleCnt="0"/>
      <dgm:spPr/>
    </dgm:pt>
    <dgm:pt modelId="{335EFAC1-B872-4D7C-89B4-82FEC2AA8636}" type="pres">
      <dgm:prSet presAssocID="{0E815D97-AABF-4D71-BE45-444555724108}" presName="vertThree" presStyleCnt="0"/>
      <dgm:spPr/>
    </dgm:pt>
    <dgm:pt modelId="{169C9600-A3F9-428A-9E50-C8A804179D21}" type="pres">
      <dgm:prSet presAssocID="{0E815D97-AABF-4D71-BE45-444555724108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8F6013-04FC-4296-908A-BD2B81924B55}" type="pres">
      <dgm:prSet presAssocID="{0E815D97-AABF-4D71-BE45-444555724108}" presName="horzThree" presStyleCnt="0"/>
      <dgm:spPr/>
    </dgm:pt>
  </dgm:ptLst>
  <dgm:cxnLst>
    <dgm:cxn modelId="{306DB27E-218D-4EED-834A-A9EC56637332}" type="presOf" srcId="{25D7BE22-D1F0-466B-BBF0-EB429E5D107C}" destId="{4E2D57DB-D9E2-48A7-8742-04F859E4C010}" srcOrd="0" destOrd="0" presId="urn:microsoft.com/office/officeart/2005/8/layout/hierarchy4"/>
    <dgm:cxn modelId="{FA3241F0-3641-4C4D-8EE3-85E513A2AF4A}" srcId="{5E6B372A-2906-4AE9-AFC6-D95504913BC0}" destId="{F921BC43-82F3-4833-A22A-F07CAB0800E3}" srcOrd="0" destOrd="0" parTransId="{CF43F43E-13EE-4428-8A0C-277E2FFDE534}" sibTransId="{43C2081E-48A2-45BA-8FE8-493AEA5EB0AA}"/>
    <dgm:cxn modelId="{ADE77B89-336E-4F28-895A-D998E9CD0390}" type="presOf" srcId="{5E6B372A-2906-4AE9-AFC6-D95504913BC0}" destId="{7EB64781-4651-451E-B8CA-3A4BB533824B}" srcOrd="0" destOrd="0" presId="urn:microsoft.com/office/officeart/2005/8/layout/hierarchy4"/>
    <dgm:cxn modelId="{76940B18-CDE7-406F-A81B-6D71E4F768CE}" srcId="{F921BC43-82F3-4833-A22A-F07CAB0800E3}" destId="{25D7BE22-D1F0-466B-BBF0-EB429E5D107C}" srcOrd="1" destOrd="0" parTransId="{5C367273-3DFF-498F-867C-65BE385C6221}" sibTransId="{0B921EF8-31DB-4219-8571-92E507B4B312}"/>
    <dgm:cxn modelId="{0187DFAF-9357-48DF-88CF-27F1F70FF799}" srcId="{4A78D1BA-E25A-4ECE-97E7-5A3055A27973}" destId="{B74EC6A2-54F7-4B25-A8AD-0DA1CC9921BF}" srcOrd="0" destOrd="0" parTransId="{FE8A057F-DF04-40C7-8DB3-2333BEAEC5DD}" sibTransId="{A60492B9-C259-4BCA-9E40-2C11828CC014}"/>
    <dgm:cxn modelId="{08730DBF-FBDB-4B51-B8E1-3D08673CB29E}" type="presOf" srcId="{4A78D1BA-E25A-4ECE-97E7-5A3055A27973}" destId="{FD95DC0C-C7A9-4D1C-865A-AD4D9CC89D06}" srcOrd="0" destOrd="0" presId="urn:microsoft.com/office/officeart/2005/8/layout/hierarchy4"/>
    <dgm:cxn modelId="{B6728007-CE2D-4900-A430-A75FB2A7B748}" srcId="{25D7BE22-D1F0-466B-BBF0-EB429E5D107C}" destId="{0E815D97-AABF-4D71-BE45-444555724108}" srcOrd="0" destOrd="0" parTransId="{DF9E8068-4993-47DB-84DC-BED704A88270}" sibTransId="{052BEE0C-6507-4818-AFE8-EB0DEE0B9290}"/>
    <dgm:cxn modelId="{72FDE4E0-00CC-44B0-9504-BDDDD893831B}" type="presOf" srcId="{F921BC43-82F3-4833-A22A-F07CAB0800E3}" destId="{8D66C028-B2BA-4B21-B069-476821C5E51B}" srcOrd="0" destOrd="0" presId="urn:microsoft.com/office/officeart/2005/8/layout/hierarchy4"/>
    <dgm:cxn modelId="{BBB4F5A1-7AFA-4A2B-AEFA-F6CE0E99614C}" srcId="{F921BC43-82F3-4833-A22A-F07CAB0800E3}" destId="{4A78D1BA-E25A-4ECE-97E7-5A3055A27973}" srcOrd="0" destOrd="0" parTransId="{5A464122-0C4D-4B15-B175-1F401FA5C106}" sibTransId="{061829FB-68EB-4EB3-A9BC-5E7F42B4EDB9}"/>
    <dgm:cxn modelId="{B257498A-F5F3-4DBB-868D-279EA2C2F4B4}" type="presOf" srcId="{0E815D97-AABF-4D71-BE45-444555724108}" destId="{169C9600-A3F9-428A-9E50-C8A804179D21}" srcOrd="0" destOrd="0" presId="urn:microsoft.com/office/officeart/2005/8/layout/hierarchy4"/>
    <dgm:cxn modelId="{F6C61C2F-D4D6-44A7-9306-C1BE5F32CC77}" type="presOf" srcId="{B74EC6A2-54F7-4B25-A8AD-0DA1CC9921BF}" destId="{C395100F-885B-494D-86F6-686746EA6D06}" srcOrd="0" destOrd="0" presId="urn:microsoft.com/office/officeart/2005/8/layout/hierarchy4"/>
    <dgm:cxn modelId="{B97F4CA1-8623-4E58-9440-42C9720DB594}" type="presParOf" srcId="{7EB64781-4651-451E-B8CA-3A4BB533824B}" destId="{1D27504B-2F0B-445B-98F1-116B5ACBE0B8}" srcOrd="0" destOrd="0" presId="urn:microsoft.com/office/officeart/2005/8/layout/hierarchy4"/>
    <dgm:cxn modelId="{653066C4-91CB-4F94-831F-D7F70DFAB487}" type="presParOf" srcId="{1D27504B-2F0B-445B-98F1-116B5ACBE0B8}" destId="{8D66C028-B2BA-4B21-B069-476821C5E51B}" srcOrd="0" destOrd="0" presId="urn:microsoft.com/office/officeart/2005/8/layout/hierarchy4"/>
    <dgm:cxn modelId="{EA9AA6C9-B685-47E5-A798-6824C652F0C6}" type="presParOf" srcId="{1D27504B-2F0B-445B-98F1-116B5ACBE0B8}" destId="{CBF3226E-7D1F-4D79-A297-CFDF9CFC1B4C}" srcOrd="1" destOrd="0" presId="urn:microsoft.com/office/officeart/2005/8/layout/hierarchy4"/>
    <dgm:cxn modelId="{B1A463D2-1285-422E-87A1-B29133372499}" type="presParOf" srcId="{1D27504B-2F0B-445B-98F1-116B5ACBE0B8}" destId="{BA1EA8EE-E493-4929-82B7-7A5A02F14093}" srcOrd="2" destOrd="0" presId="urn:microsoft.com/office/officeart/2005/8/layout/hierarchy4"/>
    <dgm:cxn modelId="{7F81428B-711C-4729-AB2F-A2120A52B9B4}" type="presParOf" srcId="{BA1EA8EE-E493-4929-82B7-7A5A02F14093}" destId="{BA566D16-772F-4D26-8804-B022CDBCD4A9}" srcOrd="0" destOrd="0" presId="urn:microsoft.com/office/officeart/2005/8/layout/hierarchy4"/>
    <dgm:cxn modelId="{DC88082B-C749-443A-9477-690996330E16}" type="presParOf" srcId="{BA566D16-772F-4D26-8804-B022CDBCD4A9}" destId="{FD95DC0C-C7A9-4D1C-865A-AD4D9CC89D06}" srcOrd="0" destOrd="0" presId="urn:microsoft.com/office/officeart/2005/8/layout/hierarchy4"/>
    <dgm:cxn modelId="{758CFE09-29C8-4847-95C7-BC43E0DB945D}" type="presParOf" srcId="{BA566D16-772F-4D26-8804-B022CDBCD4A9}" destId="{D4654E26-0BB1-40D5-92E5-A73FA0647A4D}" srcOrd="1" destOrd="0" presId="urn:microsoft.com/office/officeart/2005/8/layout/hierarchy4"/>
    <dgm:cxn modelId="{263F5074-4A8D-4F74-8351-6350816A744C}" type="presParOf" srcId="{BA566D16-772F-4D26-8804-B022CDBCD4A9}" destId="{C2E2EABD-2524-45E1-9CCD-6187AE52CF32}" srcOrd="2" destOrd="0" presId="urn:microsoft.com/office/officeart/2005/8/layout/hierarchy4"/>
    <dgm:cxn modelId="{F92E8075-D92A-4B22-B67D-02F90BCD22A4}" type="presParOf" srcId="{C2E2EABD-2524-45E1-9CCD-6187AE52CF32}" destId="{CDAB7CB6-1C1B-4DC7-A4C3-29217077CBC8}" srcOrd="0" destOrd="0" presId="urn:microsoft.com/office/officeart/2005/8/layout/hierarchy4"/>
    <dgm:cxn modelId="{D4C1362B-3DDA-4F5A-833B-63B46F2FA64A}" type="presParOf" srcId="{CDAB7CB6-1C1B-4DC7-A4C3-29217077CBC8}" destId="{C395100F-885B-494D-86F6-686746EA6D06}" srcOrd="0" destOrd="0" presId="urn:microsoft.com/office/officeart/2005/8/layout/hierarchy4"/>
    <dgm:cxn modelId="{6FD70A55-8BE9-4850-B2DE-E136FDED8706}" type="presParOf" srcId="{CDAB7CB6-1C1B-4DC7-A4C3-29217077CBC8}" destId="{67A91644-34D2-4A86-AA25-0C5BF6A95603}" srcOrd="1" destOrd="0" presId="urn:microsoft.com/office/officeart/2005/8/layout/hierarchy4"/>
    <dgm:cxn modelId="{CC4381FA-FCB7-401D-9CE1-EFB9B870B72C}" type="presParOf" srcId="{BA1EA8EE-E493-4929-82B7-7A5A02F14093}" destId="{9C8EF76B-48AC-41C2-9085-F57A4C84029A}" srcOrd="1" destOrd="0" presId="urn:microsoft.com/office/officeart/2005/8/layout/hierarchy4"/>
    <dgm:cxn modelId="{EA370E9B-BA30-47FB-A79A-BD6826152D06}" type="presParOf" srcId="{BA1EA8EE-E493-4929-82B7-7A5A02F14093}" destId="{806D98D4-4C5C-4E24-B45F-DB930AE391C9}" srcOrd="2" destOrd="0" presId="urn:microsoft.com/office/officeart/2005/8/layout/hierarchy4"/>
    <dgm:cxn modelId="{68212B74-6FDD-4078-8A67-7A21BE7A6575}" type="presParOf" srcId="{806D98D4-4C5C-4E24-B45F-DB930AE391C9}" destId="{4E2D57DB-D9E2-48A7-8742-04F859E4C010}" srcOrd="0" destOrd="0" presId="urn:microsoft.com/office/officeart/2005/8/layout/hierarchy4"/>
    <dgm:cxn modelId="{959243D5-3EF9-4F11-BBD2-A47C66C6530F}" type="presParOf" srcId="{806D98D4-4C5C-4E24-B45F-DB930AE391C9}" destId="{333671D8-5D1E-420B-BB0F-19F85E669768}" srcOrd="1" destOrd="0" presId="urn:microsoft.com/office/officeart/2005/8/layout/hierarchy4"/>
    <dgm:cxn modelId="{B017D075-6853-4F27-BDCD-2BDDDBD6BA5D}" type="presParOf" srcId="{806D98D4-4C5C-4E24-B45F-DB930AE391C9}" destId="{A0A9E6DC-7E9E-4A61-99D2-96B2F54C96BD}" srcOrd="2" destOrd="0" presId="urn:microsoft.com/office/officeart/2005/8/layout/hierarchy4"/>
    <dgm:cxn modelId="{764CF014-AA4D-4A37-82E2-17D6441AA8A5}" type="presParOf" srcId="{A0A9E6DC-7E9E-4A61-99D2-96B2F54C96BD}" destId="{335EFAC1-B872-4D7C-89B4-82FEC2AA8636}" srcOrd="0" destOrd="0" presId="urn:microsoft.com/office/officeart/2005/8/layout/hierarchy4"/>
    <dgm:cxn modelId="{875572E0-EA4C-4898-AC70-CDBE2E559DE7}" type="presParOf" srcId="{335EFAC1-B872-4D7C-89B4-82FEC2AA8636}" destId="{169C9600-A3F9-428A-9E50-C8A804179D21}" srcOrd="0" destOrd="0" presId="urn:microsoft.com/office/officeart/2005/8/layout/hierarchy4"/>
    <dgm:cxn modelId="{386665FC-A665-45C9-B30F-DF7211398C44}" type="presParOf" srcId="{335EFAC1-B872-4D7C-89B4-82FEC2AA8636}" destId="{A18F6013-04FC-4296-908A-BD2B81924B55}" srcOrd="1" destOrd="0" presId="urn:microsoft.com/office/officeart/2005/8/layout/hierarchy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EE44DB-D9FD-40CA-86FC-19A95A26B0E0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8C701-5750-4BE7-9BF1-E894D48D3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Время - образовано от основы </a:t>
            </a:r>
            <a:r>
              <a:rPr lang="ru-RU" dirty="0" err="1" smtClean="0"/>
              <a:t>vert</a:t>
            </a:r>
            <a:r>
              <a:rPr lang="ru-RU" dirty="0" smtClean="0"/>
              <a:t>-, что и вертеть (др.-инд. </a:t>
            </a:r>
            <a:r>
              <a:rPr lang="ru-RU" dirty="0" err="1" smtClean="0"/>
              <a:t>vartama</a:t>
            </a:r>
            <a:r>
              <a:rPr lang="ru-RU" dirty="0" smtClean="0"/>
              <a:t> -- путь, колея); первоначальное значение - "нечто вращающееся" или нечто возвращающееся в прежнее положение.  С давних времен основной эмблемой вечности времени и одновременно знаком его: </a:t>
            </a:r>
          </a:p>
          <a:p>
            <a:r>
              <a:rPr lang="ru-RU" dirty="0" smtClean="0"/>
              <a:t>Быстротечности, мимолетности. Печальным символом кратковременности человеческой жизни являлись часы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переводе с древнерусского славянского языка </a:t>
            </a:r>
            <a:r>
              <a:rPr lang="ru-RU" b="1" dirty="0" smtClean="0"/>
              <a:t>время</a:t>
            </a:r>
            <a:r>
              <a:rPr lang="ru-RU" dirty="0" smtClean="0"/>
              <a:t> - година (от «</a:t>
            </a:r>
            <a:r>
              <a:rPr lang="ru-RU" dirty="0" err="1" smtClean="0"/>
              <a:t>ходина</a:t>
            </a:r>
            <a:r>
              <a:rPr lang="ru-RU" dirty="0" smtClean="0"/>
              <a:t>» - один ход (шаг, круг) Солнца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8C701-5750-4BE7-9BF1-E894D48D35F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Пространство и время — основные формы всякого бытия.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Длительность существования всего происходящего, всех явлений и предметов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8C701-5750-4BE7-9BF1-E894D48D35F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eaLnBrk="1" hangingPunct="1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этом выражении: </a:t>
            </a:r>
            <a:endParaRPr lang="en-US" alt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— числовое значение времени,</a:t>
            </a:r>
            <a:endParaRPr lang="ru-RU" altLang="ru-RU" sz="12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l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буква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«с»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— сокращенное  обозначение единицы времени (секунды),</a:t>
            </a:r>
            <a:endParaRPr lang="ru-RU" altLang="ru-RU" sz="12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l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сочетание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с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— значение времени</a:t>
            </a:r>
          </a:p>
          <a:p>
            <a:pPr algn="l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 если к обозначению добавить знак,</a:t>
            </a:r>
            <a:r>
              <a:rPr lang="ru-RU" altLang="ru-RU" sz="1200" baseline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то получится другая физическая величина. Какая?</a:t>
            </a:r>
            <a:endParaRPr lang="ru-RU" altLang="ru-RU" sz="1200" dirty="0" smtClean="0">
              <a:solidFill>
                <a:srgbClr val="000000"/>
              </a:solidFill>
              <a:latin typeface="Arial" pitchFamily="34" charset="0"/>
            </a:endParaRPr>
          </a:p>
          <a:p>
            <a:pPr algn="l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8C701-5750-4BE7-9BF1-E894D48D35F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Учитель просит каждую команду определить время по прибору</a:t>
            </a:r>
            <a:r>
              <a:rPr lang="ru-RU" baseline="0" dirty="0" smtClean="0"/>
              <a:t> из </a:t>
            </a:r>
            <a:r>
              <a:rPr lang="ru-RU" baseline="0" smtClean="0"/>
              <a:t>черного ящика.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8C701-5750-4BE7-9BF1-E894D48D35F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7ED3-E35F-4EC8-A0A9-962CE32AA62A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F295F-E46E-4766-89D5-28DF1657A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7ED3-E35F-4EC8-A0A9-962CE32AA62A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F295F-E46E-4766-89D5-28DF1657A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7ED3-E35F-4EC8-A0A9-962CE32AA62A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F295F-E46E-4766-89D5-28DF1657A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7ED3-E35F-4EC8-A0A9-962CE32AA62A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F295F-E46E-4766-89D5-28DF1657A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7ED3-E35F-4EC8-A0A9-962CE32AA62A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F295F-E46E-4766-89D5-28DF1657A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7ED3-E35F-4EC8-A0A9-962CE32AA62A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F295F-E46E-4766-89D5-28DF1657A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7ED3-E35F-4EC8-A0A9-962CE32AA62A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F295F-E46E-4766-89D5-28DF1657A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7ED3-E35F-4EC8-A0A9-962CE32AA62A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F295F-E46E-4766-89D5-28DF1657A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7ED3-E35F-4EC8-A0A9-962CE32AA62A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F295F-E46E-4766-89D5-28DF1657A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7ED3-E35F-4EC8-A0A9-962CE32AA62A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F295F-E46E-4766-89D5-28DF1657A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7ED3-E35F-4EC8-A0A9-962CE32AA62A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F295F-E46E-4766-89D5-28DF1657A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37ED3-E35F-4EC8-A0A9-962CE32AA62A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F295F-E46E-4766-89D5-28DF1657A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images.ru.prom.st/620856804_w200_h200_pesochnye-chasy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2143122"/>
            <a:ext cx="1928826" cy="1928826"/>
          </a:xfrm>
          <a:prstGeom prst="rect">
            <a:avLst/>
          </a:prstGeom>
          <a:noFill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1714494"/>
            <a:ext cx="346149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84 -0.18505 C 0.01858 -0.20296 0.00244 -0.23077 -0.00416 -0.2354 C -0.04687 -0.26629 -0.14045 -0.07877 -0.19027 0.13995 C -0.16527 0.02997 -0.16215 -0.09453 -0.18298 -0.10936 C -0.20468 -0.12542 -0.25052 -0.02935 -0.27534 0.0794 C -0.26284 0.02472 -0.26093 -0.03954 -0.27204 -0.04695 C -0.28298 -0.05499 -0.30625 -0.00865 -0.31909 0.04789 C -0.31267 0.01946 -0.31232 -0.01112 -0.31753 -0.01483 C -0.32309 -0.01884 -0.33489 0.00525 -0.34079 0.03151 C -0.3375 0.01823 -0.3375 0.00155 -0.3401 -0.00031 C -0.34149 -0.00123 -0.34861 0.00989 -0.35173 0.02348 C -0.35034 0.01699 -0.35017 0.00896 -0.35138 0.00803 C -0.35086 0.00587 -0.3559 0.01298 -0.35746 0.02008 C -0.35677 0.01638 -0.3559 0.01298 -0.35763 0.01143 C -0.35781 0.01359 -0.35972 0.01452 -0.36024 0.0173 C -0.36006 0.01607 -0.35954 0.0139 -0.3592 0.01236 C -0.36059 0.01112 -0.36111 0.01329 -0.36111 0.01545 C -0.36284 0.0139 -0.3625 0.01236 -0.36197 0.0102 C -0.36336 0.00958 -0.36371 0.01112 -0.36423 0.01329 " pathEditMode="relative" rAng="1325263" ptsTypes="fffffffffffffffffff">
                                      <p:cBhvr>
                                        <p:cTn id="6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" y="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sportslegion.ru/wp-content/uploads/2019/04/81Gu4OQ9sxL._SL1500_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2214560"/>
            <a:ext cx="1630343" cy="1630343"/>
          </a:xfrm>
          <a:prstGeom prst="rect">
            <a:avLst/>
          </a:prstGeom>
          <a:noFill/>
        </p:spPr>
      </p:pic>
      <p:pic>
        <p:nvPicPr>
          <p:cNvPr id="34818" name="Picture 2" descr="https://images.ru.prom.st/620856804_w200_h200_pesochnye-chasy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2143122"/>
            <a:ext cx="1928826" cy="1928826"/>
          </a:xfrm>
          <a:prstGeom prst="rect">
            <a:avLst/>
          </a:prstGeom>
          <a:noFill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1714494"/>
            <a:ext cx="346149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5 -0.18473 C -0.01527 -0.20203 -0.03315 -0.22891 -0.04027 -0.23385 C -0.08577 -0.26351 -0.17518 -0.08495 -0.21841 0.12388 C -0.19671 0.01854 -0.19896 -0.1004 -0.22066 -0.11461 C -0.24428 -0.12975 -0.28785 -0.03861 -0.30938 0.06457 C -0.29844 0.01267 -0.29948 -0.0485 -0.31077 -0.05591 C -0.32275 -0.06363 -0.34497 -0.01884 -0.35591 0.0346 C -0.35053 0.00742 -0.35122 -0.02162 -0.35712 -0.02533 C -0.36268 -0.02934 -0.37431 -0.00648 -0.37952 0.01916 C -0.37674 0.00557 -0.37691 -0.00957 -0.37987 -0.01173 C -0.38108 -0.01266 -0.3882 -0.00216 -0.39098 0.01174 C -0.38941 0.00464 -0.38994 -0.00308 -0.39115 -0.00401 C -0.3908 -0.00586 -0.39566 0.00062 -0.39705 0.00773 C -0.39653 0.00371 -0.39566 0.00062 -0.3974 -0.0003 C -0.39775 0.00155 -0.39931 0.00217 -0.40018 0.00526 C -0.39983 0.00371 -0.39948 0.00186 -0.39914 0.00031 C -0.40053 -0.00061 -0.40122 0.00124 -0.40157 0.00279 C -0.40296 0.00186 -0.40244 0.00031 -0.40226 -0.00154 C -0.40365 -0.00216 -0.40382 -0.00092 -0.40417 0.00093 " pathEditMode="relative" rAng="1208776" ptsTypes="ffffffff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" y="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https://fotoclock.ru/image/cache/catalog/easyphoto/14964/nastennye-chasy-sinix-2081-cma-1-1000x1000_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520" r="16312"/>
          <a:stretch>
            <a:fillRect/>
          </a:stretch>
        </p:blipFill>
        <p:spPr bwMode="auto">
          <a:xfrm>
            <a:off x="5286380" y="1285866"/>
            <a:ext cx="1857388" cy="2987665"/>
          </a:xfrm>
          <a:prstGeom prst="rect">
            <a:avLst/>
          </a:prstGeom>
          <a:noFill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1857370"/>
            <a:ext cx="346149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6866" name="AutoShape 2" descr="https://mirishop.ru/wa-data/public/shop/products/70/06/320670/images/418899/418899.750x0.jp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68 -0.13496 C -0.03542 -0.15041 -0.05 -0.17573 -0.05573 -0.18005 C -0.09306 -0.20847 -0.17865 -0.04231 -0.22552 0.15287 C -0.20174 0.05466 -0.19775 -0.05714 -0.2158 -0.07042 C -0.23542 -0.08524 -0.27726 4.09512E-6 -0.30052 0.09604 C -0.28872 0.04817 -0.28629 -0.00958 -0.29601 -0.01699 C -0.30573 -0.02409 -0.32691 0.0176 -0.33889 0.0667 C -0.33316 0.042 -0.33229 0.01482 -0.33716 0.01081 C -0.34202 0.00679 -0.35278 0.02934 -0.35834 0.05219 C -0.35538 0.04045 -0.35504 0.02594 -0.35712 0.02408 C -0.35851 0.02316 -0.36493 0.03335 -0.36806 0.04478 C -0.36632 0.03922 -0.36632 0.0315 -0.36754 0.03057 C -0.36736 0.02934 -0.37153 0.03551 -0.37309 0.042 C -0.37222 0.03829 -0.37153 0.03551 -0.3724 0.03428 C -0.37292 0.03582 -0.375 0.03644 -0.37552 0.03922 C -0.37518 0.03767 -0.37483 0.03644 -0.37466 0.03459 C -0.3757 0.03366 -0.37604 0.03582 -0.37639 0.03736 C -0.37761 0.03675 -0.37726 0.03428 -0.37709 0.03273 C -0.37813 0.03181 -0.37865 0.03397 -0.37882 0.03489 " pathEditMode="relative" rAng="1387292" ptsTypes="fffffffffffffffffff">
                                      <p:cBhvr>
                                        <p:cTn id="6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5984" y="500048"/>
            <a:ext cx="5357850" cy="171451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</a:rPr>
              <a:t>Внимание!</a:t>
            </a:r>
            <a:br>
              <a:rPr lang="ru-RU" sz="5400" b="1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</a:rPr>
              <a:t> Задание!!</a:t>
            </a:r>
            <a:endParaRPr lang="ru-RU" sz="5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1142976" y="2500312"/>
            <a:ext cx="6715172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Определите текущее время с помощью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вашего прибора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10"/>
            <a:ext cx="8229600" cy="85725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Домашнее задание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928808"/>
            <a:ext cx="6829444" cy="23800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B050"/>
                </a:solidFill>
                <a:latin typeface="Comic Sans MS" pitchFamily="66" charset="0"/>
              </a:rPr>
              <a:t>Укажите недостатки солнечных часов</a:t>
            </a:r>
            <a:endParaRPr lang="ru-RU" sz="4000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Время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200151"/>
            <a:ext cx="4471990" cy="339447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Особенности времени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: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• текучесть (нельзя остановить);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• необратимость (нельзя повернуть вспять);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• непрерывность (нельзя разбить на отдельные элементы);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• отсутствие наглядности</a:t>
            </a:r>
          </a:p>
          <a:p>
            <a:pPr>
              <a:buNone/>
            </a:pPr>
            <a:endParaRPr lang="ru-RU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Временные характеристики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: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продолжительность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последовательность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частота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928676"/>
            <a:ext cx="9845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</a:rPr>
              <a:t>vert</a:t>
            </a:r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</a:rPr>
              <a:t>-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00826" y="428610"/>
            <a:ext cx="13789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</a:rPr>
              <a:t>vartama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098" name="AutoShape 2" descr="https://dynamics365crm.yolva-it.ru/wp-content/uploads/sites/13/2021/03/planirovanie-resursov-kompanii.jp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428742"/>
            <a:ext cx="3075600" cy="20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Определение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86182" y="1071552"/>
            <a:ext cx="4429156" cy="1634490"/>
          </a:xfrm>
          <a:prstGeom prst="roundRect">
            <a:avLst/>
          </a:prstGeom>
          <a:solidFill>
            <a:srgbClr val="CBDFED"/>
          </a:solidFill>
          <a:ln w="381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tx2"/>
                </a:solidFill>
                <a:latin typeface="Comic Sans MS" pitchFamily="66" charset="0"/>
                <a:cs typeface="Times New Roman" pitchFamily="18" charset="0"/>
              </a:rPr>
              <a:t>Время</a:t>
            </a:r>
            <a:r>
              <a:rPr lang="ru-RU" dirty="0" smtClean="0">
                <a:latin typeface="Comic Sans MS" pitchFamily="66" charset="0"/>
                <a:cs typeface="Times New Roman" pitchFamily="18" charset="0"/>
              </a:rPr>
              <a:t> - всеобщая объективная форма существования материи, проявляющаяся в длительности и последовательности, неотъемлемо от движения. 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910" y="2214560"/>
            <a:ext cx="3714776" cy="1634490"/>
          </a:xfrm>
          <a:prstGeom prst="roundRect">
            <a:avLst/>
          </a:prstGeom>
          <a:solidFill>
            <a:srgbClr val="C2F0E6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tx2"/>
                </a:solidFill>
                <a:latin typeface="Comic Sans MS" pitchFamily="66" charset="0"/>
                <a:cs typeface="Times New Roman" pitchFamily="18" charset="0"/>
              </a:rPr>
              <a:t>Время</a:t>
            </a:r>
            <a:r>
              <a:rPr lang="ru-RU" dirty="0" smtClean="0">
                <a:latin typeface="Comic Sans MS" pitchFamily="66" charset="0"/>
                <a:cs typeface="Times New Roman" pitchFamily="18" charset="0"/>
              </a:rPr>
              <a:t> - скалярная физическая величина, которая количественно характеризует физическое явление, свойства тел и веществ.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9124" y="3000378"/>
            <a:ext cx="3929090" cy="146423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  <a:cs typeface="Times New Roman" pitchFamily="18" charset="0"/>
              </a:rPr>
              <a:t>Время</a:t>
            </a:r>
            <a:r>
              <a:rPr lang="ru-RU" sz="2000" dirty="0" smtClean="0">
                <a:latin typeface="Comic Sans MS" pitchFamily="66" charset="0"/>
                <a:cs typeface="Times New Roman" pitchFamily="18" charset="0"/>
              </a:rPr>
              <a:t> - </a:t>
            </a:r>
            <a:r>
              <a:rPr lang="ru-RU" sz="2000" dirty="0" smtClean="0">
                <a:latin typeface="Comic Sans MS" pitchFamily="66" charset="0"/>
              </a:rPr>
              <a:t>продолжительность,  длительность  чего-нибудь, измеряемая секундами, минутами, часами.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539750"/>
          <a:ext cx="7500990" cy="3960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71472" y="4071948"/>
            <a:ext cx="1714512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00"/>
                </a:solidFill>
                <a:latin typeface="Constantia" pitchFamily="18" charset="0"/>
              </a:rPr>
              <a:t>t = 10 с</a:t>
            </a:r>
            <a:endParaRPr lang="ru-RU" altLang="ru-RU" sz="32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4000510"/>
            <a:ext cx="285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°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571486"/>
            <a:ext cx="107157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0000"/>
                </a:solidFill>
                <a:latin typeface="Constantia" pitchFamily="18" charset="0"/>
              </a:rPr>
              <a:t>t</a:t>
            </a:r>
            <a:endParaRPr lang="ru-RU" altLang="ru-RU" sz="32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9" name="Стрелка вправо 8">
            <a:hlinkClick r:id="rId8" action="ppaction://hlinksldjump"/>
          </p:cNvPr>
          <p:cNvSpPr/>
          <p:nvPr/>
        </p:nvSpPr>
        <p:spPr>
          <a:xfrm>
            <a:off x="7643834" y="1214428"/>
            <a:ext cx="785818" cy="642942"/>
          </a:xfrm>
          <a:prstGeom prst="rightArrow">
            <a:avLst/>
          </a:prstGeom>
          <a:solidFill>
            <a:srgbClr val="47D872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>
            <a:hlinkClick r:id="rId9" action="ppaction://hlinksldjump"/>
          </p:cNvPr>
          <p:cNvSpPr/>
          <p:nvPr/>
        </p:nvSpPr>
        <p:spPr>
          <a:xfrm>
            <a:off x="7715272" y="3214692"/>
            <a:ext cx="785818" cy="642942"/>
          </a:xfrm>
          <a:prstGeom prst="rightArrow">
            <a:avLst/>
          </a:prstGeom>
          <a:solidFill>
            <a:srgbClr val="F7964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/>
      <p:bldP spid="6" grpId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8501058" y="4571996"/>
            <a:ext cx="642942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Схема 2"/>
          <p:cNvGraphicFramePr/>
          <p:nvPr/>
        </p:nvGraphicFramePr>
        <p:xfrm>
          <a:off x="642910" y="500048"/>
          <a:ext cx="7786742" cy="3929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3108" y="357172"/>
            <a:ext cx="6443650" cy="135731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Измерить время – это значит сравнить ее с </a:t>
            </a:r>
            <a:r>
              <a:rPr lang="ru-RU" sz="2400" b="1" i="1" dirty="0" smtClean="0">
                <a:solidFill>
                  <a:srgbClr val="C00000"/>
                </a:solidFill>
                <a:latin typeface="Comic Sans MS" pitchFamily="66" charset="0"/>
              </a:rPr>
              <a:t>однородной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 величиной, принятой за единицу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977637"/>
            <a:ext cx="5472122" cy="273725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Comic Sans MS" pitchFamily="66" charset="0"/>
              </a:rPr>
              <a:t>Прибор для измерения времени, предназначенный для получения значений измеряемой величины в установленном диапазоне: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секундомер, часы</a:t>
            </a:r>
          </a:p>
          <a:p>
            <a:endParaRPr lang="ru-RU" dirty="0" smtClean="0">
              <a:latin typeface="Comic Sans MS" pitchFamily="66" charset="0"/>
            </a:endParaRPr>
          </a:p>
          <a:p>
            <a:pPr>
              <a:defRPr/>
            </a:pPr>
            <a:r>
              <a:rPr lang="ru-RU" altLang="ru-RU" dirty="0">
                <a:latin typeface="Comic Sans MS" pitchFamily="66" charset="0"/>
                <a:cs typeface="Times New Roman" pitchFamily="18" charset="0"/>
              </a:rPr>
              <a:t>Деления и числа</a:t>
            </a:r>
            <a:r>
              <a:rPr lang="ru-RU" altLang="ru-RU" i="1" dirty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altLang="ru-RU" dirty="0">
                <a:latin typeface="Comic Sans MS" pitchFamily="66" charset="0"/>
                <a:cs typeface="Times New Roman" pitchFamily="18" charset="0"/>
              </a:rPr>
              <a:t>образуют </a:t>
            </a:r>
            <a:r>
              <a:rPr lang="ru-RU" altLang="ru-RU" b="1" i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шкалу</a:t>
            </a:r>
            <a:r>
              <a:rPr lang="ru-RU" altLang="ru-RU" i="1" dirty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altLang="ru-RU" dirty="0">
                <a:latin typeface="Comic Sans MS" pitchFamily="66" charset="0"/>
                <a:cs typeface="Times New Roman" pitchFamily="18" charset="0"/>
              </a:rPr>
              <a:t>прибора</a:t>
            </a:r>
            <a:endParaRPr lang="ru-RU" dirty="0">
              <a:latin typeface="Comic Sans MS" pitchFamily="66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7410" name="Picture 2" descr="https://im0-tub-ru.yandex.net/i?id=87213a9d1d7268618821bb5c0901ef1a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798664"/>
            <a:ext cx="1987534" cy="1987532"/>
          </a:xfrm>
          <a:prstGeom prst="rect">
            <a:avLst/>
          </a:prstGeom>
          <a:noFill/>
        </p:spPr>
      </p:pic>
      <p:pic>
        <p:nvPicPr>
          <p:cNvPr id="17412" name="Picture 4" descr="https://sportslegion.ru/wp-content/uploads/2019/04/81Gu4OQ9sxL._SL1500_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3071816"/>
            <a:ext cx="1630343" cy="163034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rusbotix.ru/wp-content/uploads/2020/02/privet-ya-alic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7F1FF"/>
              </a:clrFrom>
              <a:clrTo>
                <a:srgbClr val="F7F1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1142990"/>
            <a:ext cx="6000760" cy="31403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857238"/>
            <a:ext cx="8229600" cy="85725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</a:rPr>
              <a:t>Черный ящик</a:t>
            </a:r>
            <a:endParaRPr lang="ru-RU" sz="5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785932"/>
            <a:ext cx="346149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572132" y="1566958"/>
            <a:ext cx="1019831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6 -0.1001 C -0.0217 -0.11369 -0.04566 -0.12667 -0.05382 -0.12667 C -0.10677 -0.12667 -0.16111 0.08341 -0.16111 0.29348 C -0.16111 0.18721 -0.18837 0.08279 -0.21389 0.08279 C -0.24114 0.08279 -0.26684 0.18906 -0.26684 0.29348 C -0.26684 0.24127 -0.28055 0.18721 -0.29392 0.18721 C -0.30764 0.18721 -0.32118 0.23911 -0.32118 0.29348 C -0.32118 0.26629 -0.32795 0.24127 -0.33489 0.24127 C -0.34166 0.24127 -0.34844 0.26845 -0.34844 0.29348 C -0.34844 0.27988 -0.35191 0.26629 -0.35521 0.26629 C -0.35694 0.26629 -0.36198 0.27988 -0.36198 0.29348 C -0.36198 0.28668 -0.36389 0.27988 -0.36562 0.27988 C -0.36562 0.27803 -0.3691 0.28668 -0.3691 0.29348 C -0.3691 0.29008 -0.3691 0.28668 -0.37083 0.28668 C -0.37083 0.28792 -0.37274 0.28946 -0.37274 0.29348 C -0.37274 0.29162 -0.37274 0.29008 -0.37274 0.28792 C -0.37448 0.28792 -0.37448 0.28946 -0.37448 0.29131 C -0.37621 0.29131 -0.37621 0.28946 -0.37621 0.28792 C -0.37778 0.28792 -0.37778 0.28946 -0.37778 0.29131 " pathEditMode="relative" rAng="0" ptsTypes="ffffffff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dn3.static1-sima-land.com/items/3941251/0/280.jpg?v=156869370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214560"/>
            <a:ext cx="2000264" cy="2000264"/>
          </a:xfrm>
          <a:prstGeom prst="rect">
            <a:avLst/>
          </a:prstGeom>
          <a:noFill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1714494"/>
            <a:ext cx="346149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94 -0.24251 C -0.04028 -0.25425 -0.05799 -0.27 -0.06441 -0.27248 C -0.10538 -0.28792 -0.16476 -0.15663 -0.18229 -0.00865 C -0.17361 -0.08341 -0.18629 -0.16466 -0.20591 -0.17238 C -0.22691 -0.18011 -0.25608 -0.11369 -0.26493 -0.03985 C -0.26042 -0.07723 -0.2665 -0.11832 -0.27709 -0.12234 C -0.28733 -0.12666 -0.30261 -0.09391 -0.30695 -0.05592 C -0.30486 -0.07538 -0.30781 -0.09515 -0.31285 -0.097 C -0.31823 -0.09917 -0.32587 -0.08218 -0.32795 -0.06364 C -0.32674 -0.07353 -0.32865 -0.08403 -0.33073 -0.08496 C -0.33229 -0.08557 -0.33733 -0.07785 -0.33854 -0.06766 C -0.33785 -0.07322 -0.33872 -0.07816 -0.34028 -0.07878 C -0.33993 -0.08001 -0.34323 -0.07507 -0.34393 -0.06982 C -0.34375 -0.0726 -0.34323 -0.07507 -0.34462 -0.07569 C -0.34479 -0.07414 -0.34653 -0.07353 -0.34688 -0.07075 C -0.3467 -0.0726 -0.34653 -0.07383 -0.34618 -0.07476 C -0.34775 -0.07538 -0.34792 -0.07414 -0.34792 -0.07291 C -0.34931 -0.07322 -0.34913 -0.07445 -0.34896 -0.076 C -0.35035 -0.07631 -0.35035 -0.07538 -0.35052 -0.07383 " pathEditMode="relative" rAng="720580" ptsTypes="fffffffffffffffffff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339</Words>
  <Application>Microsoft Office PowerPoint</Application>
  <PresentationFormat>Экран (16:9)</PresentationFormat>
  <Paragraphs>57</Paragraphs>
  <Slides>14</Slides>
  <Notes>4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Время</vt:lpstr>
      <vt:lpstr>Определение</vt:lpstr>
      <vt:lpstr>Слайд 4</vt:lpstr>
      <vt:lpstr>Слайд 5</vt:lpstr>
      <vt:lpstr>Измерить время – это значит сравнить ее с однородной величиной, принятой за единицу</vt:lpstr>
      <vt:lpstr>Слайд 7</vt:lpstr>
      <vt:lpstr>Черный ящик</vt:lpstr>
      <vt:lpstr>Слайд 9</vt:lpstr>
      <vt:lpstr>Слайд 10</vt:lpstr>
      <vt:lpstr>Слайд 11</vt:lpstr>
      <vt:lpstr>Слайд 12</vt:lpstr>
      <vt:lpstr>Внимание!  Задание!!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2021-06-21T05:48:45Z</dcterms:created>
  <dcterms:modified xsi:type="dcterms:W3CDTF">2021-06-25T05:44:58Z</dcterms:modified>
</cp:coreProperties>
</file>