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9B047-0036-4697-90E3-AF1CEAE812E1}" type="datetimeFigureOut">
              <a:rPr lang="ru-RU" smtClean="0"/>
              <a:pPr/>
              <a:t>02.11.2024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B77B3-5226-44C1-9AC3-FCBA426E3B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gif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-714404"/>
            <a:ext cx="9744076" cy="82581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7686" y="5085184"/>
            <a:ext cx="4572000" cy="147732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Подготовил: 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педагог дополнительного образования МБУДО  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ЦРТДиЮ</a:t>
            </a:r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Каменского муниципального района Воронежской области </a:t>
            </a:r>
          </a:p>
          <a:p>
            <a:r>
              <a:rPr lang="ru-RU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Павлова Н.В.</a:t>
            </a:r>
            <a:endParaRPr lang="ru-RU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" name="Рисунок 16" descr="C:\Users\Наташа\Desktop\Den-Pobedy-20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071678"/>
            <a:ext cx="735811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8" name="TextBox 17"/>
          <p:cNvSpPr txBox="1"/>
          <p:nvPr/>
        </p:nvSpPr>
        <p:spPr>
          <a:xfrm>
            <a:off x="357158" y="500042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Литературно-музыкальная композиция</a:t>
            </a: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Это радость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слезами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глазах»</a:t>
            </a:r>
            <a:endParaRPr lang="ru-RU" sz="3200" dirty="0">
              <a:solidFill>
                <a:srgbClr val="C00000"/>
              </a:solidFill>
            </a:endParaRPr>
          </a:p>
          <a:p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038" y="-700088"/>
            <a:ext cx="9744076" cy="8258176"/>
          </a:xfrm>
          <a:prstGeom prst="rect">
            <a:avLst/>
          </a:prstGeom>
          <a:noFill/>
        </p:spPr>
      </p:pic>
      <p:pic>
        <p:nvPicPr>
          <p:cNvPr id="10243" name="Picture 3" descr="C:\Users\Наташа\Desktop\9b4de76848c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00174"/>
            <a:ext cx="4842777" cy="212250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4" name="Picture 4" descr="C:\Users\Наташа\Desktop\96536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0806" y="857232"/>
            <a:ext cx="4023194" cy="320849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5" name="Picture 5" descr="C:\Users\Наташа\Desktop\04_dahau_nakazani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263706"/>
            <a:ext cx="3389996" cy="259429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0246" name="Picture 6" descr="C:\Users\Наташа\Desktop\Nazi Concentration Camp6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3643314"/>
            <a:ext cx="2405301" cy="300037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7" name="Picture 7" descr="C:\Users\Наташа\Desktop\img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19757" y="4214818"/>
            <a:ext cx="3524243" cy="264318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85720" y="285728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Крематориев страшных горящие печи. 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Пепел... Пепел... Лишь пепел остался от вас. 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038" y="-700088"/>
            <a:ext cx="9744076" cy="8258176"/>
          </a:xfrm>
          <a:prstGeom prst="rect">
            <a:avLst/>
          </a:prstGeom>
          <a:noFill/>
        </p:spPr>
      </p:pic>
      <p:pic>
        <p:nvPicPr>
          <p:cNvPr id="11266" name="Picture 2" descr="C:\Users\Наташа\Desktop\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357430"/>
            <a:ext cx="2786082" cy="418548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1267" name="Picture 3" descr="C:\Users\Наташа\Desktop\img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2060848"/>
            <a:ext cx="5715008" cy="428625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500042"/>
            <a:ext cx="850112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за годы фашистского террора пыткам и издевательствам в концлагерях подвергались 18 миллионов человек.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714404"/>
            <a:ext cx="9744076" cy="8258176"/>
          </a:xfrm>
          <a:prstGeom prst="rect">
            <a:avLst/>
          </a:prstGeom>
          <a:noFill/>
        </p:spPr>
      </p:pic>
      <p:pic>
        <p:nvPicPr>
          <p:cNvPr id="12290" name="Picture 2" descr="C:\Users\Наташа\Desktop\4832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1714488"/>
            <a:ext cx="6376702" cy="424340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1428728" y="4071942"/>
            <a:ext cx="735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642918"/>
            <a:ext cx="87868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6357958"/>
            <a:ext cx="71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428596" y="285728"/>
            <a:ext cx="850112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Помнит героев весь шар земной!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Вслушайся в слово простое - «герой»!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Смотрю я на вечный огонь… и вновь: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В пламени этом – алая кровь!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038" y="-700088"/>
            <a:ext cx="9744076" cy="8258176"/>
          </a:xfrm>
          <a:prstGeom prst="rect">
            <a:avLst/>
          </a:prstGeom>
          <a:noFill/>
        </p:spPr>
      </p:pic>
      <p:pic>
        <p:nvPicPr>
          <p:cNvPr id="2050" name="Picture 2" descr="C:\Users\Наташа\Desktop\01197193_n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340768"/>
            <a:ext cx="3754912" cy="266223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1" name="Picture 3" descr="C:\Users\Наташа\Desktop\1505632434_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14752"/>
            <a:ext cx="4071966" cy="271367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052" name="Picture 4" descr="C:\Users\Наташа\Desktop\102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285860"/>
            <a:ext cx="3500462" cy="252297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3" name="Picture 5" descr="C:\Users\Наташа\Desktop\SAV_374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933056"/>
            <a:ext cx="3857622" cy="257174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00034" y="642918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Так вот он - Победы торжественный час…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038" y="-700088"/>
            <a:ext cx="9744076" cy="8258176"/>
          </a:xfrm>
          <a:prstGeom prst="rect">
            <a:avLst/>
          </a:prstGeom>
          <a:noFill/>
        </p:spPr>
      </p:pic>
      <p:pic>
        <p:nvPicPr>
          <p:cNvPr id="3074" name="Picture 2" descr="C:\Users\Наташа\Desktop\parad-pobedi-1945-729712466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571612"/>
            <a:ext cx="4031108" cy="264793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5" name="Picture 3" descr="C:\Users\Наташа\Desktop\7a79128403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357298"/>
            <a:ext cx="4024449" cy="268128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6" name="Picture 4" descr="C:\Users\Наташа\Desktop\img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4071918"/>
            <a:ext cx="3714776" cy="27860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8" name="Picture 6" descr="C:\Users\Наташа\Desktop\154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4238607"/>
            <a:ext cx="3929090" cy="261939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0" y="928670"/>
            <a:ext cx="8858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428604"/>
            <a:ext cx="8858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Пусть радость повсюду гремит, не смолкая: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                               Праздником мира войдет в календарь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                 Праздник Победы - Девятое мая!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038" y="-700088"/>
            <a:ext cx="9744076" cy="8258176"/>
          </a:xfrm>
          <a:prstGeom prst="rect">
            <a:avLst/>
          </a:prstGeom>
          <a:noFill/>
        </p:spPr>
      </p:pic>
      <p:pic>
        <p:nvPicPr>
          <p:cNvPr id="4100" name="Picture 4" descr="C:\Users\Наташа\Desktop\post-55773-0-18853800-1452899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428736"/>
            <a:ext cx="3200381" cy="200023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1" name="Picture 5" descr="C:\Users\Наташа\Desktop\15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1214422"/>
            <a:ext cx="4270193" cy="240029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2" name="Picture 6" descr="C:\Users\Наташа\Desktop\deti-voyna-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3357562"/>
            <a:ext cx="2036799" cy="318872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3" name="Picture 7" descr="C:\Users\Наташа\Desktop\efac9_13498757414779-946x15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3429000"/>
            <a:ext cx="2143140" cy="292890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4" name="Picture 8" descr="C:\Users\Наташа\Desktop\34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3500438"/>
            <a:ext cx="3149158" cy="240029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5" name="Picture 9" descr="C:\Users\Наташа\Desktop\1_1754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40430" y="4530322"/>
            <a:ext cx="3103570" cy="232767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357166"/>
            <a:ext cx="87868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        Познав минувших лет страдания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И новой жизни торжество,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         Сама спасенная Германия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                      Кладет цветы к ногам его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714404"/>
            <a:ext cx="9744076" cy="825817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10952" t="17036" r="8734" b="2649"/>
          <a:stretch>
            <a:fillRect/>
          </a:stretch>
        </p:blipFill>
        <p:spPr bwMode="auto">
          <a:xfrm>
            <a:off x="251520" y="548680"/>
            <a:ext cx="314327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123" name="Picture 3" descr="C:\Users\Наташа\Desktop\mjata1-f.jpg"/>
          <p:cNvPicPr>
            <a:picLocks noChangeAspect="1" noChangeArrowheads="1"/>
          </p:cNvPicPr>
          <p:nvPr/>
        </p:nvPicPr>
        <p:blipFill>
          <a:blip r:embed="rId4" cstate="print"/>
          <a:srcRect l="5000" t="2946" r="3125" b="4372"/>
          <a:stretch>
            <a:fillRect/>
          </a:stretch>
        </p:blipFill>
        <p:spPr bwMode="auto">
          <a:xfrm>
            <a:off x="2915816" y="620688"/>
            <a:ext cx="3915901" cy="259728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128" name="Picture 8" descr="C:\Users\Наташа\Desktop\img2.jpg"/>
          <p:cNvPicPr>
            <a:picLocks noChangeAspect="1" noChangeArrowheads="1"/>
          </p:cNvPicPr>
          <p:nvPr/>
        </p:nvPicPr>
        <p:blipFill>
          <a:blip r:embed="rId5" cstate="print"/>
          <a:srcRect t="34073"/>
          <a:stretch>
            <a:fillRect/>
          </a:stretch>
        </p:blipFill>
        <p:spPr bwMode="auto">
          <a:xfrm>
            <a:off x="1428728" y="2428868"/>
            <a:ext cx="6000792" cy="296713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9" name="Picture 9" descr="C:\Users\Наташа\Desktop\img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9" y="642918"/>
            <a:ext cx="3071801" cy="230385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34" name="Picture 14" descr="C:\Users\Наташа\Desktop\KOG_001651_00002_1_t218_1132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3571876"/>
            <a:ext cx="3752844" cy="210903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35" name="Picture 15" descr="C:\Users\Наташа\Desktop\0_10ff99_dc902ffa_X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00364" y="4572008"/>
            <a:ext cx="3095620" cy="210115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36" name="Picture 16" descr="C:\Users\Наташа\Desktop\13305669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666088" y="3643314"/>
            <a:ext cx="3477912" cy="2452688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038" y="-700088"/>
            <a:ext cx="9744076" cy="8258176"/>
          </a:xfrm>
          <a:prstGeom prst="rect">
            <a:avLst/>
          </a:prstGeom>
          <a:noFill/>
        </p:spPr>
      </p:pic>
      <p:pic>
        <p:nvPicPr>
          <p:cNvPr id="7" name="Picture 7" descr="C:\Users\Наташа\Desktop\slide_2.jpg"/>
          <p:cNvPicPr>
            <a:picLocks noChangeAspect="1" noChangeArrowheads="1"/>
          </p:cNvPicPr>
          <p:nvPr/>
        </p:nvPicPr>
        <p:blipFill>
          <a:blip r:embed="rId3" cstate="print"/>
          <a:srcRect l="5357" t="21429" r="3571" b="7142"/>
          <a:stretch>
            <a:fillRect/>
          </a:stretch>
        </p:blipFill>
        <p:spPr bwMode="auto">
          <a:xfrm>
            <a:off x="0" y="1500174"/>
            <a:ext cx="3643338" cy="214314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" name="Picture 5" descr="C:\Users\Наташа\Desktop\upload-11653896_10152903006819149_1909004261_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142984"/>
            <a:ext cx="3047988" cy="21549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" name="Picture 6" descr="C:\Users\Наташа\Desktop\Мотоциклетное подразделение немцев выдвигается к границе СС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1357298"/>
            <a:ext cx="2871399" cy="196690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6" name="Picture 2" descr="C:\Users\Наташа\Desktop\22 июня 1941 г. -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3286124"/>
            <a:ext cx="4429188" cy="3277579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148" name="Picture 4" descr="C:\Users\Наташа\Desktop\img13.jpg"/>
          <p:cNvPicPr>
            <a:picLocks noChangeAspect="1" noChangeArrowheads="1"/>
          </p:cNvPicPr>
          <p:nvPr/>
        </p:nvPicPr>
        <p:blipFill>
          <a:blip r:embed="rId7" cstate="print"/>
          <a:srcRect l="8593" t="19791" r="6250" b="9375"/>
          <a:stretch>
            <a:fillRect/>
          </a:stretch>
        </p:blipFill>
        <p:spPr bwMode="auto">
          <a:xfrm>
            <a:off x="0" y="3789040"/>
            <a:ext cx="4429156" cy="276314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14282" y="428604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Вслед за днем первым было еще 1418 суровых дней Великой Отечественной войны.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038" y="-700088"/>
            <a:ext cx="9744076" cy="8258176"/>
          </a:xfrm>
          <a:prstGeom prst="rect">
            <a:avLst/>
          </a:prstGeom>
          <a:noFill/>
        </p:spPr>
      </p:pic>
      <p:pic>
        <p:nvPicPr>
          <p:cNvPr id="5" name="Picture 3" descr="C:\Users\Наташа\Desktop\1466600886_kog_136188_00002_2_t218_1039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2"/>
            <a:ext cx="4252910" cy="2390065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0" name="Picture 2" descr="C:\Users\Наташа\Desktop\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285860"/>
            <a:ext cx="4786314" cy="218973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1" name="Picture 3" descr="C:\Users\Наташа\Desktop\orig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3278242"/>
            <a:ext cx="2457442" cy="357975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2" name="Picture 4" descr="C:\Users\Наташа\Desktop\5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929066"/>
            <a:ext cx="3746644" cy="263531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3" name="Picture 5" descr="C:\Users\Наташа\Desktop\454815_900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3857628"/>
            <a:ext cx="3111489" cy="264320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357166"/>
            <a:ext cx="8929718" cy="120032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И сколько бы ни прошло времени с тех пор, в благодарной памяти людей, в их сердцах будет жить и не загладится никогда та точка отсчета лет, месяцев, дней и часов бессмертия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038" y="-700088"/>
            <a:ext cx="9744076" cy="8258176"/>
          </a:xfrm>
          <a:prstGeom prst="rect">
            <a:avLst/>
          </a:prstGeom>
          <a:noFill/>
        </p:spPr>
      </p:pic>
      <p:pic>
        <p:nvPicPr>
          <p:cNvPr id="8195" name="Picture 3" descr="C:\Users\Наташа\Desktop\37954bc23df0fde9f9c2d12e06cda1e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70"/>
            <a:ext cx="3067037" cy="230027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196" name="Picture 4" descr="C:\Users\Наташа\Desktop\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000108"/>
            <a:ext cx="3036843" cy="241935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197" name="Picture 5" descr="C:\Users\Наташа\Desktop\img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1071546"/>
            <a:ext cx="3214678" cy="2411009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199" name="Picture 7" descr="C:\Users\Наташа\Desktop\Blokada-Leningrada-hleb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3500438"/>
            <a:ext cx="3082469" cy="271464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7" name="Рисунок 16" descr="C:\Users\Наташа\Desktop\102740196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501008"/>
            <a:ext cx="335758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202" name="Picture 10" descr="C:\Users\Наташа\Desktop\img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3500438"/>
            <a:ext cx="3500430" cy="2625323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0" y="428604"/>
            <a:ext cx="8858280" cy="83099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Первый день догорал...       Как потом  оказалось,   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       Впереди оставалось      Еще девятьсот...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ша\Desktop\depositphotos_9847157-stock-photo-old-film-stri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714404"/>
            <a:ext cx="9744076" cy="8258176"/>
          </a:xfrm>
          <a:prstGeom prst="rect">
            <a:avLst/>
          </a:prstGeom>
          <a:noFill/>
        </p:spPr>
      </p:pic>
      <p:pic>
        <p:nvPicPr>
          <p:cNvPr id="9218" name="Picture 2" descr="C:\Users\Наташа\Desktop\0192783e95829b4d2e5075624d39bd68281bdcab79ce68a501d71a1cc42fec6c.6onys0o9dgws00owgkogcgckc.ejcuplo1l0oo0sk8c40s8osc4.th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1480"/>
            <a:ext cx="3024182" cy="232862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219" name="Picture 3" descr="C:\Users\Наташа\Desktop\1941_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996952"/>
            <a:ext cx="2214578" cy="302734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220" name="Picture 4" descr="C:\Users\Наташа\Desktop\98826258_Hatuyn.jpg"/>
          <p:cNvPicPr>
            <a:picLocks noChangeAspect="1" noChangeArrowheads="1"/>
          </p:cNvPicPr>
          <p:nvPr/>
        </p:nvPicPr>
        <p:blipFill>
          <a:blip r:embed="rId5" cstate="print"/>
          <a:srcRect b="19103"/>
          <a:stretch>
            <a:fillRect/>
          </a:stretch>
        </p:blipFill>
        <p:spPr bwMode="auto">
          <a:xfrm>
            <a:off x="2267744" y="3068960"/>
            <a:ext cx="4185434" cy="24288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221" name="Picture 5" descr="C:\Users\Наташа\Desktop\3_16919_pic_застав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642918"/>
            <a:ext cx="3033052" cy="288607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222" name="Picture 6" descr="C:\Users\Наташа\Desktop\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43570" y="714356"/>
            <a:ext cx="3123993" cy="242889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223" name="Picture 7" descr="C:\Users\Наташа\Desktop\000656_85518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57884" y="3000372"/>
            <a:ext cx="3617251" cy="268128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" name="Рисунок 11" descr="C:\Users\Наташа\Desktop\hatyn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57422" y="5286388"/>
            <a:ext cx="3786214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0" y="28572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          Деревня, превращённая в пустыню,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                                                       Земля людей, сожжённая дотла ...  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</TotalTime>
  <Words>208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Наталья</cp:lastModifiedBy>
  <cp:revision>97</cp:revision>
  <dcterms:created xsi:type="dcterms:W3CDTF">2018-01-29T17:16:42Z</dcterms:created>
  <dcterms:modified xsi:type="dcterms:W3CDTF">2024-11-02T06:37:20Z</dcterms:modified>
</cp:coreProperties>
</file>