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1" r:id="rId3"/>
    <p:sldId id="257" r:id="rId4"/>
    <p:sldId id="262" r:id="rId5"/>
    <p:sldId id="263" r:id="rId6"/>
    <p:sldId id="264" r:id="rId7"/>
    <p:sldId id="265" r:id="rId8"/>
    <p:sldId id="266" r:id="rId9"/>
    <p:sldId id="267" r:id="rId10"/>
    <p:sldId id="268" r:id="rId11"/>
    <p:sldId id="269" r:id="rId12"/>
    <p:sldId id="270" r:id="rId1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658"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7983232" y="5037663"/>
            <a:ext cx="897467" cy="279400"/>
          </a:xfrm>
        </p:spPr>
        <p:txBody>
          <a:bodyPr/>
          <a:lstStyle/>
          <a:p>
            <a:fld id="{57B57CE1-6DB0-4B44-8EE3-1C3426E5DC97}" type="datetimeFigureOut">
              <a:rPr lang="ru-RU" smtClean="0"/>
              <a:t>03.03.2021</a:t>
            </a:fld>
            <a:endParaRPr lang="ru-RU"/>
          </a:p>
        </p:txBody>
      </p:sp>
      <p:sp>
        <p:nvSpPr>
          <p:cNvPr id="5" name="Footer Placeholder 4"/>
          <p:cNvSpPr>
            <a:spLocks noGrp="1"/>
          </p:cNvSpPr>
          <p:nvPr>
            <p:ph type="ftr" sz="quarter" idx="11"/>
          </p:nvPr>
        </p:nvSpPr>
        <p:spPr>
          <a:xfrm>
            <a:off x="2692397" y="5037663"/>
            <a:ext cx="5214635" cy="279400"/>
          </a:xfrm>
        </p:spPr>
        <p:txBody>
          <a:bodyPr/>
          <a:lstStyle/>
          <a:p>
            <a:endParaRPr lang="ru-RU"/>
          </a:p>
        </p:txBody>
      </p:sp>
      <p:sp>
        <p:nvSpPr>
          <p:cNvPr id="6" name="Slide Number Placeholder 5"/>
          <p:cNvSpPr>
            <a:spLocks noGrp="1"/>
          </p:cNvSpPr>
          <p:nvPr>
            <p:ph type="sldNum" sz="quarter" idx="12"/>
          </p:nvPr>
        </p:nvSpPr>
        <p:spPr>
          <a:xfrm>
            <a:off x="8956900" y="5037663"/>
            <a:ext cx="551167" cy="279400"/>
          </a:xfrm>
        </p:spPr>
        <p:txBody>
          <a:bodyPr/>
          <a:lstStyle/>
          <a:p>
            <a:fld id="{E683782D-669F-4E84-9A30-552CE114C3B5}" type="slidenum">
              <a:rPr lang="ru-RU" smtClean="0"/>
              <a:t>‹#›</a:t>
            </a:fld>
            <a:endParaRPr lang="ru-RU"/>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312515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7B57CE1-6DB0-4B44-8EE3-1C3426E5DC97}" type="datetimeFigureOut">
              <a:rPr lang="ru-RU" smtClean="0"/>
              <a:t>03.03.2021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683782D-669F-4E84-9A30-552CE114C3B5}" type="slidenum">
              <a:rPr lang="ru-RU" smtClean="0"/>
              <a:t>‹#›</a:t>
            </a:fld>
            <a:endParaRPr lang="ru-RU"/>
          </a:p>
        </p:txBody>
      </p:sp>
    </p:spTree>
    <p:extLst>
      <p:ext uri="{BB962C8B-B14F-4D97-AF65-F5344CB8AC3E}">
        <p14:creationId xmlns:p14="http://schemas.microsoft.com/office/powerpoint/2010/main" val="4093187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7B57CE1-6DB0-4B44-8EE3-1C3426E5DC97}" type="datetimeFigureOut">
              <a:rPr lang="ru-RU" smtClean="0"/>
              <a:t>03.03.2021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683782D-669F-4E84-9A30-552CE114C3B5}" type="slidenum">
              <a:rPr lang="ru-RU" smtClean="0"/>
              <a:t>‹#›</a:t>
            </a:fld>
            <a:endParaRPr lang="ru-RU"/>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66161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7B57CE1-6DB0-4B44-8EE3-1C3426E5DC97}" type="datetimeFigureOut">
              <a:rPr lang="ru-RU" smtClean="0"/>
              <a:t>03.03.2021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683782D-669F-4E84-9A30-552CE114C3B5}" type="slidenum">
              <a:rPr lang="ru-RU" smtClean="0"/>
              <a:t>‹#›</a:t>
            </a:fld>
            <a:endParaRPr lang="ru-RU"/>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885303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7B57CE1-6DB0-4B44-8EE3-1C3426E5DC97}" type="datetimeFigureOut">
              <a:rPr lang="ru-RU" smtClean="0"/>
              <a:t>03.03.2021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683782D-669F-4E84-9A30-552CE114C3B5}" type="slidenum">
              <a:rPr lang="ru-RU" smtClean="0"/>
              <a:t>‹#›</a:t>
            </a:fld>
            <a:endParaRPr lang="ru-RU"/>
          </a:p>
        </p:txBody>
      </p:sp>
    </p:spTree>
    <p:extLst>
      <p:ext uri="{BB962C8B-B14F-4D97-AF65-F5344CB8AC3E}">
        <p14:creationId xmlns:p14="http://schemas.microsoft.com/office/powerpoint/2010/main" val="19717168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7B57CE1-6DB0-4B44-8EE3-1C3426E5DC97}" type="datetimeFigureOut">
              <a:rPr lang="ru-RU" smtClean="0"/>
              <a:t>03.03.2021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683782D-669F-4E84-9A30-552CE114C3B5}" type="slidenum">
              <a:rPr lang="ru-RU" smtClean="0"/>
              <a:t>‹#›</a:t>
            </a:fld>
            <a:endParaRPr lang="ru-RU"/>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746805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7B57CE1-6DB0-4B44-8EE3-1C3426E5DC97}" type="datetimeFigureOut">
              <a:rPr lang="ru-RU" smtClean="0"/>
              <a:t>03.03.2021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683782D-669F-4E84-9A30-552CE114C3B5}" type="slidenum">
              <a:rPr lang="ru-RU" smtClean="0"/>
              <a:t>‹#›</a:t>
            </a:fld>
            <a:endParaRPr lang="ru-RU"/>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81486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7B57CE1-6DB0-4B44-8EE3-1C3426E5DC97}" type="datetimeFigureOut">
              <a:rPr lang="ru-RU" smtClean="0"/>
              <a:t>03.03.2021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683782D-669F-4E84-9A30-552CE114C3B5}" type="slidenum">
              <a:rPr lang="ru-RU" smtClean="0"/>
              <a:t>‹#›</a:t>
            </a:fld>
            <a:endParaRPr lang="ru-RU"/>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681626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7B57CE1-6DB0-4B44-8EE3-1C3426E5DC97}" type="datetimeFigureOut">
              <a:rPr lang="ru-RU" smtClean="0"/>
              <a:t>03.03.2021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683782D-669F-4E84-9A30-552CE114C3B5}" type="slidenum">
              <a:rPr lang="ru-RU" smtClean="0"/>
              <a:t>‹#›</a:t>
            </a:fld>
            <a:endParaRPr lang="ru-RU"/>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852945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7B57CE1-6DB0-4B44-8EE3-1C3426E5DC97}" type="datetimeFigureOut">
              <a:rPr lang="ru-RU" smtClean="0"/>
              <a:t>03.03.2021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683782D-669F-4E84-9A30-552CE114C3B5}" type="slidenum">
              <a:rPr lang="ru-RU" smtClean="0"/>
              <a:t>‹#›</a:t>
            </a:fld>
            <a:endParaRPr lang="ru-RU"/>
          </a:p>
        </p:txBody>
      </p:sp>
    </p:spTree>
    <p:extLst>
      <p:ext uri="{BB962C8B-B14F-4D97-AF65-F5344CB8AC3E}">
        <p14:creationId xmlns:p14="http://schemas.microsoft.com/office/powerpoint/2010/main" val="11102446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7B57CE1-6DB0-4B44-8EE3-1C3426E5DC97}" type="datetimeFigureOut">
              <a:rPr lang="ru-RU" smtClean="0"/>
              <a:t>03.03.2021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683782D-669F-4E84-9A30-552CE114C3B5}" type="slidenum">
              <a:rPr lang="ru-RU" smtClean="0"/>
              <a:t>‹#›</a:t>
            </a:fld>
            <a:endParaRPr lang="ru-RU"/>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013289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57B57CE1-6DB0-4B44-8EE3-1C3426E5DC97}" type="datetimeFigureOut">
              <a:rPr lang="ru-RU" smtClean="0"/>
              <a:t>03.03.2021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683782D-669F-4E84-9A30-552CE114C3B5}" type="slidenum">
              <a:rPr lang="ru-RU" smtClean="0"/>
              <a:t>‹#›</a:t>
            </a:fld>
            <a:endParaRPr lang="ru-RU"/>
          </a:p>
        </p:txBody>
      </p:sp>
    </p:spTree>
    <p:extLst>
      <p:ext uri="{BB962C8B-B14F-4D97-AF65-F5344CB8AC3E}">
        <p14:creationId xmlns:p14="http://schemas.microsoft.com/office/powerpoint/2010/main" val="25142074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57B57CE1-6DB0-4B44-8EE3-1C3426E5DC97}" type="datetimeFigureOut">
              <a:rPr lang="ru-RU" smtClean="0"/>
              <a:t>03.03.2021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E683782D-669F-4E84-9A30-552CE114C3B5}" type="slidenum">
              <a:rPr lang="ru-RU" smtClean="0"/>
              <a:t>‹#›</a:t>
            </a:fld>
            <a:endParaRPr lang="ru-RU"/>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05897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57B57CE1-6DB0-4B44-8EE3-1C3426E5DC97}" type="datetimeFigureOut">
              <a:rPr lang="ru-RU" smtClean="0"/>
              <a:t>03.03.2021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E683782D-669F-4E84-9A30-552CE114C3B5}" type="slidenum">
              <a:rPr lang="ru-RU" smtClean="0"/>
              <a:t>‹#›</a:t>
            </a:fld>
            <a:endParaRPr lang="ru-RU"/>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46124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B57CE1-6DB0-4B44-8EE3-1C3426E5DC97}" type="datetimeFigureOut">
              <a:rPr lang="ru-RU" smtClean="0"/>
              <a:t>03.03.2021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E683782D-669F-4E84-9A30-552CE114C3B5}" type="slidenum">
              <a:rPr lang="ru-RU" smtClean="0"/>
              <a:t>‹#›</a:t>
            </a:fld>
            <a:endParaRPr lang="ru-RU"/>
          </a:p>
        </p:txBody>
      </p:sp>
    </p:spTree>
    <p:extLst>
      <p:ext uri="{BB962C8B-B14F-4D97-AF65-F5344CB8AC3E}">
        <p14:creationId xmlns:p14="http://schemas.microsoft.com/office/powerpoint/2010/main" val="1878161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7B57CE1-6DB0-4B44-8EE3-1C3426E5DC97}" type="datetimeFigureOut">
              <a:rPr lang="ru-RU" smtClean="0"/>
              <a:t>03.03.2021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683782D-669F-4E84-9A30-552CE114C3B5}" type="slidenum">
              <a:rPr lang="ru-RU" smtClean="0"/>
              <a:t>‹#›</a:t>
            </a:fld>
            <a:endParaRPr lang="ru-RU"/>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387673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ru-RU" smtClean="0"/>
              <a:t>Образец заголовка</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7B57CE1-6DB0-4B44-8EE3-1C3426E5DC97}" type="datetimeFigureOut">
              <a:rPr lang="ru-RU" smtClean="0"/>
              <a:t>03.03.2021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683782D-669F-4E84-9A30-552CE114C3B5}" type="slidenum">
              <a:rPr lang="ru-RU" smtClean="0"/>
              <a:t>‹#›</a:t>
            </a:fld>
            <a:endParaRPr lang="ru-RU"/>
          </a:p>
        </p:txBody>
      </p:sp>
    </p:spTree>
    <p:extLst>
      <p:ext uri="{BB962C8B-B14F-4D97-AF65-F5344CB8AC3E}">
        <p14:creationId xmlns:p14="http://schemas.microsoft.com/office/powerpoint/2010/main" val="9744661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57B57CE1-6DB0-4B44-8EE3-1C3426E5DC97}" type="datetimeFigureOut">
              <a:rPr lang="ru-RU" smtClean="0"/>
              <a:t>03.03.2021</a:t>
            </a:fld>
            <a:endParaRPr lang="ru-RU"/>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E683782D-669F-4E84-9A30-552CE114C3B5}" type="slidenum">
              <a:rPr lang="ru-RU" smtClean="0"/>
              <a:t>‹#›</a:t>
            </a:fld>
            <a:endParaRPr lang="ru-RU"/>
          </a:p>
        </p:txBody>
      </p:sp>
    </p:spTree>
    <p:extLst>
      <p:ext uri="{BB962C8B-B14F-4D97-AF65-F5344CB8AC3E}">
        <p14:creationId xmlns:p14="http://schemas.microsoft.com/office/powerpoint/2010/main" val="26407207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en-US" b="1" dirty="0">
                <a:solidFill>
                  <a:schemeClr val="accent4">
                    <a:lumMod val="75000"/>
                  </a:schemeClr>
                </a:solidFill>
              </a:rPr>
              <a:t>SIGHTSEEINGS  OF LONDON</a:t>
            </a:r>
            <a:endParaRPr lang="ru-RU" b="1" dirty="0">
              <a:solidFill>
                <a:schemeClr val="accent4">
                  <a:lumMod val="75000"/>
                </a:schemeClr>
              </a:solidFill>
            </a:endParaRPr>
          </a:p>
        </p:txBody>
      </p:sp>
      <p:sp>
        <p:nvSpPr>
          <p:cNvPr id="3" name="Подзаголовок 2"/>
          <p:cNvSpPr>
            <a:spLocks noGrp="1"/>
          </p:cNvSpPr>
          <p:nvPr>
            <p:ph type="subTitle" idx="1"/>
          </p:nvPr>
        </p:nvSpPr>
        <p:spPr>
          <a:xfrm>
            <a:off x="4627419" y="4239487"/>
            <a:ext cx="6968068" cy="1320802"/>
          </a:xfrm>
        </p:spPr>
        <p:txBody>
          <a:bodyPr/>
          <a:lstStyle/>
          <a:p>
            <a:r>
              <a:rPr lang="en-US" sz="2800" b="1" dirty="0">
                <a:solidFill>
                  <a:schemeClr val="accent5">
                    <a:lumMod val="50000"/>
                  </a:schemeClr>
                </a:solidFill>
              </a:rPr>
              <a:t>Shestukhina </a:t>
            </a:r>
            <a:r>
              <a:rPr lang="en-US" sz="2800" b="1" dirty="0" smtClean="0">
                <a:solidFill>
                  <a:schemeClr val="accent5">
                    <a:lumMod val="50000"/>
                  </a:schemeClr>
                </a:solidFill>
              </a:rPr>
              <a:t>Olga</a:t>
            </a:r>
          </a:p>
          <a:p>
            <a:r>
              <a:rPr lang="en-US" sz="2800" b="1" dirty="0" err="1" smtClean="0">
                <a:solidFill>
                  <a:schemeClr val="accent5">
                    <a:lumMod val="50000"/>
                  </a:schemeClr>
                </a:solidFill>
              </a:rPr>
              <a:t>Karasuk</a:t>
            </a:r>
            <a:r>
              <a:rPr lang="en-US" sz="2800" b="1" dirty="0">
                <a:solidFill>
                  <a:schemeClr val="accent5">
                    <a:lumMod val="50000"/>
                  </a:schemeClr>
                </a:solidFill>
              </a:rPr>
              <a:t>, Russia</a:t>
            </a:r>
          </a:p>
          <a:p>
            <a:endParaRPr lang="ru-RU" dirty="0"/>
          </a:p>
        </p:txBody>
      </p:sp>
    </p:spTree>
    <p:extLst>
      <p:ext uri="{BB962C8B-B14F-4D97-AF65-F5344CB8AC3E}">
        <p14:creationId xmlns:p14="http://schemas.microsoft.com/office/powerpoint/2010/main" val="14780932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80654" y="1007907"/>
            <a:ext cx="10224655" cy="5078313"/>
          </a:xfrm>
          <a:prstGeom prst="rect">
            <a:avLst/>
          </a:prstGeom>
        </p:spPr>
        <p:txBody>
          <a:bodyPr wrap="square">
            <a:spAutoFit/>
          </a:bodyPr>
          <a:lstStyle/>
          <a:p>
            <a:r>
              <a:rPr lang="en-US" sz="5400" b="1" dirty="0" smtClean="0">
                <a:solidFill>
                  <a:schemeClr val="accent4">
                    <a:lumMod val="75000"/>
                  </a:schemeClr>
                </a:solidFill>
              </a:rPr>
              <a:t>8.It is a 135-meter tall giant wheel situated on the banks of River Thames. It is the tallest and the most popular wheel in Europe. Tourists love it. 3.5 million people visit it annually.</a:t>
            </a:r>
            <a:endParaRPr lang="ru-RU" sz="5400" b="1" dirty="0">
              <a:solidFill>
                <a:schemeClr val="accent4">
                  <a:lumMod val="75000"/>
                </a:schemeClr>
              </a:solidFill>
            </a:endParaRPr>
          </a:p>
        </p:txBody>
      </p:sp>
    </p:spTree>
    <p:extLst>
      <p:ext uri="{BB962C8B-B14F-4D97-AF65-F5344CB8AC3E}">
        <p14:creationId xmlns:p14="http://schemas.microsoft.com/office/powerpoint/2010/main" val="3449220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97528" y="901029"/>
            <a:ext cx="10438410" cy="5078313"/>
          </a:xfrm>
          <a:prstGeom prst="rect">
            <a:avLst/>
          </a:prstGeom>
        </p:spPr>
        <p:txBody>
          <a:bodyPr wrap="square">
            <a:spAutoFit/>
          </a:bodyPr>
          <a:lstStyle/>
          <a:p>
            <a:r>
              <a:rPr lang="en-US" sz="5400" b="1" dirty="0" smtClean="0">
                <a:solidFill>
                  <a:schemeClr val="accent4">
                    <a:lumMod val="75000"/>
                  </a:schemeClr>
                </a:solidFill>
              </a:rPr>
              <a:t>9.It is the National Museum. It is one of the most important museums in the world. It is divided into six departments. It contains a part of the British Library.</a:t>
            </a:r>
            <a:endParaRPr lang="ru-RU" sz="5400" b="1" dirty="0">
              <a:solidFill>
                <a:schemeClr val="accent4">
                  <a:lumMod val="75000"/>
                </a:schemeClr>
              </a:solidFill>
            </a:endParaRPr>
          </a:p>
        </p:txBody>
      </p:sp>
    </p:spTree>
    <p:extLst>
      <p:ext uri="{BB962C8B-B14F-4D97-AF65-F5344CB8AC3E}">
        <p14:creationId xmlns:p14="http://schemas.microsoft.com/office/powerpoint/2010/main" val="40795954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68779" y="936654"/>
            <a:ext cx="10319657" cy="5078313"/>
          </a:xfrm>
          <a:prstGeom prst="rect">
            <a:avLst/>
          </a:prstGeom>
        </p:spPr>
        <p:txBody>
          <a:bodyPr wrap="square">
            <a:spAutoFit/>
          </a:bodyPr>
          <a:lstStyle/>
          <a:p>
            <a:r>
              <a:rPr lang="en-US" sz="5400" b="1" dirty="0" smtClean="0">
                <a:solidFill>
                  <a:schemeClr val="accent4">
                    <a:lumMod val="75000"/>
                  </a:schemeClr>
                </a:solidFill>
              </a:rPr>
              <a:t>10. It is the official residence and office of the Prime Minister. It is situated in the City of Westminster and it is one of the most famous addresses in the world!</a:t>
            </a:r>
            <a:endParaRPr lang="ru-RU" sz="5400" b="1" dirty="0">
              <a:solidFill>
                <a:schemeClr val="accent4">
                  <a:lumMod val="75000"/>
                </a:schemeClr>
              </a:solidFill>
            </a:endParaRPr>
          </a:p>
        </p:txBody>
      </p:sp>
    </p:spTree>
    <p:extLst>
      <p:ext uri="{BB962C8B-B14F-4D97-AF65-F5344CB8AC3E}">
        <p14:creationId xmlns:p14="http://schemas.microsoft.com/office/powerpoint/2010/main" val="27445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a:xfrm>
            <a:off x="3826165" y="2483041"/>
            <a:ext cx="9601196" cy="3318936"/>
          </a:xfrm>
        </p:spPr>
        <p:txBody>
          <a:bodyPr>
            <a:normAutofit/>
          </a:bodyPr>
          <a:lstStyle/>
          <a:p>
            <a:pPr marL="0" indent="0">
              <a:buNone/>
            </a:pPr>
            <a:r>
              <a:rPr lang="en-US" sz="5400" b="1" dirty="0" smtClean="0">
                <a:solidFill>
                  <a:schemeClr val="accent5">
                    <a:lumMod val="50000"/>
                  </a:schemeClr>
                </a:solidFill>
              </a:rPr>
              <a:t>Guessing Game</a:t>
            </a:r>
            <a:endParaRPr lang="ru-RU" sz="5400" b="1" dirty="0">
              <a:solidFill>
                <a:schemeClr val="accent5">
                  <a:lumMod val="50000"/>
                </a:schemeClr>
              </a:solidFill>
            </a:endParaRPr>
          </a:p>
        </p:txBody>
      </p:sp>
      <p:sp>
        <p:nvSpPr>
          <p:cNvPr id="4" name="Прямоугольник 3"/>
          <p:cNvSpPr/>
          <p:nvPr/>
        </p:nvSpPr>
        <p:spPr>
          <a:xfrm>
            <a:off x="4485750" y="1080067"/>
            <a:ext cx="3220497" cy="1107996"/>
          </a:xfrm>
          <a:prstGeom prst="rect">
            <a:avLst/>
          </a:prstGeom>
        </p:spPr>
        <p:txBody>
          <a:bodyPr wrap="none">
            <a:spAutoFit/>
          </a:bodyPr>
          <a:lstStyle/>
          <a:p>
            <a:r>
              <a:rPr lang="en-US" sz="6600" b="1" dirty="0">
                <a:solidFill>
                  <a:schemeClr val="accent5">
                    <a:lumMod val="50000"/>
                  </a:schemeClr>
                </a:solidFill>
              </a:rPr>
              <a:t>Round 3</a:t>
            </a:r>
            <a:endParaRPr lang="ru-RU" sz="6600" b="1" dirty="0">
              <a:solidFill>
                <a:schemeClr val="accent5">
                  <a:lumMod val="50000"/>
                </a:schemeClr>
              </a:solidFill>
            </a:endParaRPr>
          </a:p>
        </p:txBody>
      </p:sp>
    </p:spTree>
    <p:extLst>
      <p:ext uri="{BB962C8B-B14F-4D97-AF65-F5344CB8AC3E}">
        <p14:creationId xmlns:p14="http://schemas.microsoft.com/office/powerpoint/2010/main" val="30776595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79418" y="984155"/>
            <a:ext cx="10105902" cy="5078313"/>
          </a:xfrm>
          <a:prstGeom prst="rect">
            <a:avLst/>
          </a:prstGeom>
        </p:spPr>
        <p:txBody>
          <a:bodyPr wrap="square">
            <a:spAutoFit/>
          </a:bodyPr>
          <a:lstStyle/>
          <a:p>
            <a:r>
              <a:rPr lang="en-US" sz="5400" b="1" dirty="0" smtClean="0">
                <a:solidFill>
                  <a:schemeClr val="accent4">
                    <a:lumMod val="75000"/>
                  </a:schemeClr>
                </a:solidFill>
              </a:rPr>
              <a:t>1. </a:t>
            </a:r>
            <a:r>
              <a:rPr lang="en-US" sz="5400" b="1" dirty="0">
                <a:solidFill>
                  <a:schemeClr val="accent4">
                    <a:lumMod val="75000"/>
                  </a:schemeClr>
                </a:solidFill>
              </a:rPr>
              <a:t>It </a:t>
            </a:r>
            <a:r>
              <a:rPr lang="en-US" sz="5400" b="1" dirty="0" smtClean="0">
                <a:solidFill>
                  <a:schemeClr val="accent4">
                    <a:lumMod val="75000"/>
                  </a:schemeClr>
                </a:solidFill>
              </a:rPr>
              <a:t>is a meeting point of six streets and </a:t>
            </a:r>
            <a:r>
              <a:rPr lang="en-US" sz="5400" b="1" dirty="0">
                <a:solidFill>
                  <a:schemeClr val="accent4">
                    <a:lumMod val="75000"/>
                  </a:schemeClr>
                </a:solidFill>
              </a:rPr>
              <a:t>there are lots of cinemas, </a:t>
            </a:r>
            <a:r>
              <a:rPr lang="en-US" sz="5400" b="1" dirty="0" smtClean="0">
                <a:solidFill>
                  <a:schemeClr val="accent4">
                    <a:lumMod val="75000"/>
                  </a:schemeClr>
                </a:solidFill>
              </a:rPr>
              <a:t>theatres, </a:t>
            </a:r>
            <a:r>
              <a:rPr lang="en-US" sz="5400" b="1" dirty="0">
                <a:solidFill>
                  <a:schemeClr val="accent4">
                    <a:lumMod val="75000"/>
                  </a:schemeClr>
                </a:solidFill>
              </a:rPr>
              <a:t>shops </a:t>
            </a:r>
            <a:r>
              <a:rPr lang="en-US" sz="5400" b="1" dirty="0" smtClean="0">
                <a:solidFill>
                  <a:schemeClr val="accent4">
                    <a:lumMod val="75000"/>
                  </a:schemeClr>
                </a:solidFill>
              </a:rPr>
              <a:t>and advertisements there</a:t>
            </a:r>
            <a:r>
              <a:rPr lang="en-US" sz="5400" b="1" dirty="0">
                <a:solidFill>
                  <a:schemeClr val="accent4">
                    <a:lumMod val="75000"/>
                  </a:schemeClr>
                </a:solidFill>
              </a:rPr>
              <a:t>. In the middle </a:t>
            </a:r>
            <a:r>
              <a:rPr lang="en-US" sz="5400" b="1" dirty="0" smtClean="0">
                <a:solidFill>
                  <a:schemeClr val="accent4">
                    <a:lumMod val="75000"/>
                  </a:schemeClr>
                </a:solidFill>
              </a:rPr>
              <a:t>there </a:t>
            </a:r>
            <a:r>
              <a:rPr lang="en-US" sz="5400" b="1" dirty="0">
                <a:solidFill>
                  <a:schemeClr val="accent4">
                    <a:lumMod val="75000"/>
                  </a:schemeClr>
                </a:solidFill>
              </a:rPr>
              <a:t>is a graceful statue of </a:t>
            </a:r>
            <a:r>
              <a:rPr lang="en-US" sz="5400" b="1" dirty="0" smtClean="0">
                <a:solidFill>
                  <a:schemeClr val="accent4">
                    <a:lumMod val="75000"/>
                  </a:schemeClr>
                </a:solidFill>
              </a:rPr>
              <a:t>Eros.</a:t>
            </a:r>
            <a:endParaRPr lang="ru-RU" sz="5400" b="1" dirty="0">
              <a:solidFill>
                <a:schemeClr val="accent4">
                  <a:lumMod val="75000"/>
                </a:schemeClr>
              </a:solidFill>
            </a:endParaRPr>
          </a:p>
        </p:txBody>
      </p:sp>
    </p:spTree>
    <p:extLst>
      <p:ext uri="{BB962C8B-B14F-4D97-AF65-F5344CB8AC3E}">
        <p14:creationId xmlns:p14="http://schemas.microsoft.com/office/powerpoint/2010/main" val="33725986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3773" y="477522"/>
            <a:ext cx="10723418" cy="5909310"/>
          </a:xfrm>
          <a:prstGeom prst="rect">
            <a:avLst/>
          </a:prstGeom>
        </p:spPr>
        <p:txBody>
          <a:bodyPr wrap="square">
            <a:spAutoFit/>
          </a:bodyPr>
          <a:lstStyle/>
          <a:p>
            <a:r>
              <a:rPr lang="en-US" sz="5400" b="1" dirty="0" smtClean="0">
                <a:solidFill>
                  <a:schemeClr val="accent4">
                    <a:lumMod val="75000"/>
                  </a:schemeClr>
                </a:solidFill>
              </a:rPr>
              <a:t>2.It was built in the 11th century and rebuilt in the 13th century in a gothic style. All the British Kings and Queens have been crowned there. In the past, many kings and queens were buried there, as well as some famous people. </a:t>
            </a:r>
            <a:endParaRPr lang="ru-RU" sz="5400" b="1" dirty="0">
              <a:solidFill>
                <a:schemeClr val="accent4">
                  <a:lumMod val="75000"/>
                </a:schemeClr>
              </a:solidFill>
            </a:endParaRPr>
          </a:p>
        </p:txBody>
      </p:sp>
    </p:spTree>
    <p:extLst>
      <p:ext uri="{BB962C8B-B14F-4D97-AF65-F5344CB8AC3E}">
        <p14:creationId xmlns:p14="http://schemas.microsoft.com/office/powerpoint/2010/main" val="27251858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66898" y="1023787"/>
            <a:ext cx="10818421" cy="4247317"/>
          </a:xfrm>
          <a:prstGeom prst="rect">
            <a:avLst/>
          </a:prstGeom>
        </p:spPr>
        <p:txBody>
          <a:bodyPr wrap="square">
            <a:spAutoFit/>
          </a:bodyPr>
          <a:lstStyle/>
          <a:p>
            <a:r>
              <a:rPr lang="en-US" sz="5400" b="1" dirty="0" smtClean="0">
                <a:solidFill>
                  <a:schemeClr val="accent4">
                    <a:lumMod val="75000"/>
                  </a:schemeClr>
                </a:solidFill>
              </a:rPr>
              <a:t>3.It was built between 1886 and 1894 over the river Thames. It is a huge mobile bridge. It is 244 </a:t>
            </a:r>
            <a:r>
              <a:rPr lang="en-US" sz="5400" b="1" dirty="0" err="1" smtClean="0">
                <a:solidFill>
                  <a:schemeClr val="accent4">
                    <a:lumMod val="75000"/>
                  </a:schemeClr>
                </a:solidFill>
              </a:rPr>
              <a:t>metres</a:t>
            </a:r>
            <a:r>
              <a:rPr lang="en-US" sz="5400" b="1" dirty="0" smtClean="0">
                <a:solidFill>
                  <a:schemeClr val="accent4">
                    <a:lumMod val="75000"/>
                  </a:schemeClr>
                </a:solidFill>
              </a:rPr>
              <a:t> long. The two big towers contain the engines to lift the road. </a:t>
            </a:r>
            <a:endParaRPr lang="ru-RU" sz="5400" b="1" dirty="0">
              <a:solidFill>
                <a:schemeClr val="accent4">
                  <a:lumMod val="75000"/>
                </a:schemeClr>
              </a:solidFill>
            </a:endParaRPr>
          </a:p>
        </p:txBody>
      </p:sp>
    </p:spTree>
    <p:extLst>
      <p:ext uri="{BB962C8B-B14F-4D97-AF65-F5344CB8AC3E}">
        <p14:creationId xmlns:p14="http://schemas.microsoft.com/office/powerpoint/2010/main" val="18306251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78774" y="1007907"/>
            <a:ext cx="10782795" cy="4247317"/>
          </a:xfrm>
          <a:prstGeom prst="rect">
            <a:avLst/>
          </a:prstGeom>
        </p:spPr>
        <p:txBody>
          <a:bodyPr wrap="square">
            <a:spAutoFit/>
          </a:bodyPr>
          <a:lstStyle/>
          <a:p>
            <a:r>
              <a:rPr lang="en-US" sz="5400" b="1" dirty="0" smtClean="0">
                <a:solidFill>
                  <a:schemeClr val="accent4">
                    <a:lumMod val="75000"/>
                  </a:schemeClr>
                </a:solidFill>
              </a:rPr>
              <a:t>4.It was burnt in 1666 and rebuilt between 1675 to 1702. It has got a big round roof. It is where Prince Charles and Lady Diana got married.</a:t>
            </a:r>
            <a:endParaRPr lang="ru-RU" sz="5400" b="1" dirty="0">
              <a:solidFill>
                <a:schemeClr val="accent4">
                  <a:lumMod val="75000"/>
                </a:schemeClr>
              </a:solidFill>
            </a:endParaRPr>
          </a:p>
        </p:txBody>
      </p:sp>
    </p:spTree>
    <p:extLst>
      <p:ext uri="{BB962C8B-B14F-4D97-AF65-F5344CB8AC3E}">
        <p14:creationId xmlns:p14="http://schemas.microsoft.com/office/powerpoint/2010/main" val="23684473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90648" y="1079159"/>
            <a:ext cx="10877797" cy="4247317"/>
          </a:xfrm>
          <a:prstGeom prst="rect">
            <a:avLst/>
          </a:prstGeom>
        </p:spPr>
        <p:txBody>
          <a:bodyPr wrap="square">
            <a:spAutoFit/>
          </a:bodyPr>
          <a:lstStyle/>
          <a:p>
            <a:r>
              <a:rPr lang="en-US" sz="5400" b="1" dirty="0" smtClean="0">
                <a:solidFill>
                  <a:schemeClr val="accent4">
                    <a:lumMod val="75000"/>
                  </a:schemeClr>
                </a:solidFill>
              </a:rPr>
              <a:t>5.It is where the British Parliament is seated. It has got 1,100 rooms, 100 staircases, 11 big halls and 3 big towers. The most famous tower bell is called Big Ben. </a:t>
            </a:r>
            <a:endParaRPr lang="ru-RU" sz="5400" b="1" dirty="0">
              <a:solidFill>
                <a:schemeClr val="accent4">
                  <a:lumMod val="75000"/>
                </a:schemeClr>
              </a:solidFill>
            </a:endParaRPr>
          </a:p>
        </p:txBody>
      </p:sp>
    </p:spTree>
    <p:extLst>
      <p:ext uri="{BB962C8B-B14F-4D97-AF65-F5344CB8AC3E}">
        <p14:creationId xmlns:p14="http://schemas.microsoft.com/office/powerpoint/2010/main" val="5457932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48790" y="1692671"/>
            <a:ext cx="9642764" cy="2585323"/>
          </a:xfrm>
          <a:prstGeom prst="rect">
            <a:avLst/>
          </a:prstGeom>
        </p:spPr>
        <p:txBody>
          <a:bodyPr wrap="square">
            <a:spAutoFit/>
          </a:bodyPr>
          <a:lstStyle/>
          <a:p>
            <a:r>
              <a:rPr lang="en-US" sz="5400" b="1" dirty="0" smtClean="0">
                <a:solidFill>
                  <a:schemeClr val="accent4">
                    <a:lumMod val="75000"/>
                  </a:schemeClr>
                </a:solidFill>
              </a:rPr>
              <a:t>6. It is the home of time. The world’s Prime Meridian goes through this place. </a:t>
            </a:r>
            <a:endParaRPr lang="ru-RU" sz="5400" b="1" dirty="0">
              <a:solidFill>
                <a:schemeClr val="accent4">
                  <a:lumMod val="75000"/>
                </a:schemeClr>
              </a:solidFill>
            </a:endParaRPr>
          </a:p>
        </p:txBody>
      </p:sp>
    </p:spTree>
    <p:extLst>
      <p:ext uri="{BB962C8B-B14F-4D97-AF65-F5344CB8AC3E}">
        <p14:creationId xmlns:p14="http://schemas.microsoft.com/office/powerpoint/2010/main" val="26709317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40032" y="1055408"/>
            <a:ext cx="10272155" cy="5078313"/>
          </a:xfrm>
          <a:prstGeom prst="rect">
            <a:avLst/>
          </a:prstGeom>
        </p:spPr>
        <p:txBody>
          <a:bodyPr wrap="square">
            <a:spAutoFit/>
          </a:bodyPr>
          <a:lstStyle/>
          <a:p>
            <a:r>
              <a:rPr lang="en-US" sz="5400" b="1" dirty="0" smtClean="0">
                <a:solidFill>
                  <a:schemeClr val="accent4">
                    <a:lumMod val="75000"/>
                  </a:schemeClr>
                </a:solidFill>
              </a:rPr>
              <a:t>7.It is a wax museum in Marylebone Road. It was opened in Baker Street in 1835. It welcomes more than 2,5 million people a year. It has got more than 400 wax figures.</a:t>
            </a:r>
            <a:endParaRPr lang="ru-RU" sz="5400" b="1" dirty="0">
              <a:solidFill>
                <a:schemeClr val="accent4">
                  <a:lumMod val="75000"/>
                </a:schemeClr>
              </a:solidFill>
            </a:endParaRPr>
          </a:p>
        </p:txBody>
      </p:sp>
    </p:spTree>
    <p:extLst>
      <p:ext uri="{BB962C8B-B14F-4D97-AF65-F5344CB8AC3E}">
        <p14:creationId xmlns:p14="http://schemas.microsoft.com/office/powerpoint/2010/main" val="254632591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Натуральные материалы">
  <a:themeElements>
    <a:clrScheme name="Натуральные материалы">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Натуральные материалы">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Натуральные материалы">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107</TotalTime>
  <Words>361</Words>
  <Application>Microsoft Office PowerPoint</Application>
  <PresentationFormat>Широкоэкранный</PresentationFormat>
  <Paragraphs>15</Paragraphs>
  <Slides>12</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12</vt:i4>
      </vt:variant>
    </vt:vector>
  </HeadingPairs>
  <TitlesOfParts>
    <vt:vector size="15" baseType="lpstr">
      <vt:lpstr>Arial</vt:lpstr>
      <vt:lpstr>Garamond</vt:lpstr>
      <vt:lpstr>Натуральные материалы</vt:lpstr>
      <vt:lpstr>SIGHTSEEINGS  OF LONDON</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Round 3</dc:title>
  <dc:creator>user</dc:creator>
  <cp:lastModifiedBy>user</cp:lastModifiedBy>
  <cp:revision>9</cp:revision>
  <dcterms:created xsi:type="dcterms:W3CDTF">2020-01-22T13:43:10Z</dcterms:created>
  <dcterms:modified xsi:type="dcterms:W3CDTF">2021-03-03T14:31:28Z</dcterms:modified>
</cp:coreProperties>
</file>