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8" r:id="rId4"/>
    <p:sldId id="269" r:id="rId5"/>
    <p:sldId id="259" r:id="rId6"/>
    <p:sldId id="257" r:id="rId7"/>
    <p:sldId id="271" r:id="rId8"/>
    <p:sldId id="266" r:id="rId9"/>
    <p:sldId id="267" r:id="rId10"/>
    <p:sldId id="272" r:id="rId11"/>
    <p:sldId id="268" r:id="rId12"/>
    <p:sldId id="264" r:id="rId13"/>
    <p:sldId id="265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483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slide" Target="../slides/slide13.xml"/><Relationship Id="rId1" Type="http://schemas.openxmlformats.org/officeDocument/2006/relationships/slide" Target="../slides/slide7.xml"/><Relationship Id="rId4" Type="http://schemas.openxmlformats.org/officeDocument/2006/relationships/slide" Target="../slides/slide1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AB6A1C-F702-4270-AA40-1FBCFCB22298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357D069-D8B5-43D9-91BD-EDD44AE800DC}">
      <dgm:prSet phldrT="[Текст]"/>
      <dgm:spPr/>
      <dgm:t>
        <a:bodyPr/>
        <a:lstStyle/>
        <a:p>
          <a:r>
            <a:rPr lang="ru-RU" dirty="0" smtClean="0"/>
            <a:t>Дополненная реальность на основе маркеров</a:t>
          </a:r>
          <a:endParaRPr lang="ru-RU" dirty="0"/>
        </a:p>
      </dgm:t>
    </dgm:pt>
    <dgm:pt modelId="{5C3B5848-4AA0-412F-9CD8-795049DFA030}" type="parTrans" cxnId="{A728B985-17DB-427A-A77A-7631CBF5C568}">
      <dgm:prSet/>
      <dgm:spPr/>
      <dgm:t>
        <a:bodyPr/>
        <a:lstStyle/>
        <a:p>
          <a:endParaRPr lang="ru-RU"/>
        </a:p>
      </dgm:t>
    </dgm:pt>
    <dgm:pt modelId="{D257E1B5-6AF6-40F3-B5F4-2F60E0B7D7FF}" type="sibTrans" cxnId="{A728B985-17DB-427A-A77A-7631CBF5C568}">
      <dgm:prSet/>
      <dgm:spPr/>
      <dgm:t>
        <a:bodyPr/>
        <a:lstStyle/>
        <a:p>
          <a:endParaRPr lang="ru-RU"/>
        </a:p>
      </dgm:t>
    </dgm:pt>
    <dgm:pt modelId="{995226C8-1BC9-44CE-A8C1-A56C643C023E}">
      <dgm:prSet phldrT="[Текст]"/>
      <dgm:spPr/>
      <dgm:t>
        <a:bodyPr/>
        <a:lstStyle/>
        <a:p>
          <a:r>
            <a:rPr lang="ru-RU" dirty="0" smtClean="0"/>
            <a:t>Использует камеру и визуальный маркер, например </a:t>
          </a:r>
          <a:r>
            <a:rPr lang="en-US" dirty="0" smtClean="0"/>
            <a:t>QR </a:t>
          </a:r>
          <a:r>
            <a:rPr lang="ru-RU" dirty="0" smtClean="0"/>
            <a:t>или 2</a:t>
          </a:r>
          <a:r>
            <a:rPr lang="en-US" dirty="0" smtClean="0"/>
            <a:t>D</a:t>
          </a:r>
          <a:endParaRPr lang="ru-RU" dirty="0"/>
        </a:p>
      </dgm:t>
    </dgm:pt>
    <dgm:pt modelId="{0762A494-4872-42D8-94F4-25A865CFFE43}" type="parTrans" cxnId="{BD22671D-711A-4882-9789-62B5FA3DC85F}">
      <dgm:prSet/>
      <dgm:spPr/>
      <dgm:t>
        <a:bodyPr/>
        <a:lstStyle/>
        <a:p>
          <a:endParaRPr lang="ru-RU"/>
        </a:p>
      </dgm:t>
    </dgm:pt>
    <dgm:pt modelId="{E485A99B-1C57-4FF8-A186-266195019662}" type="sibTrans" cxnId="{BD22671D-711A-4882-9789-62B5FA3DC85F}">
      <dgm:prSet/>
      <dgm:spPr/>
      <dgm:t>
        <a:bodyPr/>
        <a:lstStyle/>
        <a:p>
          <a:endParaRPr lang="ru-RU"/>
        </a:p>
      </dgm:t>
    </dgm:pt>
    <dgm:pt modelId="{263F56B5-9927-480B-99BD-260E5761335C}">
      <dgm:prSet phldrT="[Текст]"/>
      <dgm:spPr/>
      <dgm:t>
        <a:bodyPr/>
        <a:lstStyle/>
        <a:p>
          <a:r>
            <a:rPr lang="ru-RU" dirty="0" smtClean="0"/>
            <a:t>Дополненная реальность без маркеров</a:t>
          </a:r>
          <a:endParaRPr lang="ru-RU" dirty="0"/>
        </a:p>
      </dgm:t>
    </dgm:pt>
    <dgm:pt modelId="{908C2EFF-8661-4B0D-91AE-F77024C2053A}" type="parTrans" cxnId="{82157E32-38CA-4EE1-8B89-E6E42DDB7BCB}">
      <dgm:prSet/>
      <dgm:spPr/>
      <dgm:t>
        <a:bodyPr/>
        <a:lstStyle/>
        <a:p>
          <a:endParaRPr lang="ru-RU"/>
        </a:p>
      </dgm:t>
    </dgm:pt>
    <dgm:pt modelId="{E4FE0ED0-8F0D-4C19-BA7D-1152C11E2042}" type="sibTrans" cxnId="{82157E32-38CA-4EE1-8B89-E6E42DDB7BCB}">
      <dgm:prSet/>
      <dgm:spPr/>
      <dgm:t>
        <a:bodyPr/>
        <a:lstStyle/>
        <a:p>
          <a:endParaRPr lang="ru-RU"/>
        </a:p>
      </dgm:t>
    </dgm:pt>
    <dgm:pt modelId="{15E007B0-F349-4096-B0A3-5D3E08BEA726}">
      <dgm:prSet phldrT="[Текст]"/>
      <dgm:spPr/>
      <dgm:t>
        <a:bodyPr/>
        <a:lstStyle/>
        <a:p>
          <a:r>
            <a:rPr lang="ru-RU" dirty="0" smtClean="0"/>
            <a:t>Основана на местоположении, использует цифровой компас, </a:t>
          </a:r>
          <a:r>
            <a:rPr lang="en-US" dirty="0" smtClean="0"/>
            <a:t>GPS. </a:t>
          </a:r>
          <a:endParaRPr lang="ru-RU" dirty="0"/>
        </a:p>
      </dgm:t>
    </dgm:pt>
    <dgm:pt modelId="{BD9EB6BE-4C2E-4C27-B4B4-DA75D17208B7}" type="parTrans" cxnId="{96935381-EC99-47F5-A6AE-2D595CAD6339}">
      <dgm:prSet/>
      <dgm:spPr/>
      <dgm:t>
        <a:bodyPr/>
        <a:lstStyle/>
        <a:p>
          <a:endParaRPr lang="ru-RU"/>
        </a:p>
      </dgm:t>
    </dgm:pt>
    <dgm:pt modelId="{64D2DCD9-FCB6-4CA7-AA7C-9A1F942B4467}" type="sibTrans" cxnId="{96935381-EC99-47F5-A6AE-2D595CAD6339}">
      <dgm:prSet/>
      <dgm:spPr/>
      <dgm:t>
        <a:bodyPr/>
        <a:lstStyle/>
        <a:p>
          <a:endParaRPr lang="ru-RU"/>
        </a:p>
      </dgm:t>
    </dgm:pt>
    <dgm:pt modelId="{607DC4AC-C50C-4AA5-98A3-8929A1DDA901}">
      <dgm:prSet phldrT="[Текст]"/>
      <dgm:spPr/>
      <dgm:t>
        <a:bodyPr/>
        <a:lstStyle/>
        <a:p>
          <a:r>
            <a:rPr lang="ru-RU" dirty="0" smtClean="0"/>
            <a:t>Дополненная реальность на основе проекции</a:t>
          </a:r>
          <a:endParaRPr lang="ru-RU" dirty="0"/>
        </a:p>
      </dgm:t>
    </dgm:pt>
    <dgm:pt modelId="{5F94BE77-D9ED-449C-9910-0CA8D0AEE277}" type="parTrans" cxnId="{2ED5552B-4761-4E51-8159-1E1FBEC13A81}">
      <dgm:prSet/>
      <dgm:spPr/>
      <dgm:t>
        <a:bodyPr/>
        <a:lstStyle/>
        <a:p>
          <a:endParaRPr lang="ru-RU"/>
        </a:p>
      </dgm:t>
    </dgm:pt>
    <dgm:pt modelId="{ECB4E4DE-D327-4FD0-B8D8-EC769F806274}" type="sibTrans" cxnId="{2ED5552B-4761-4E51-8159-1E1FBEC13A81}">
      <dgm:prSet/>
      <dgm:spPr/>
      <dgm:t>
        <a:bodyPr/>
        <a:lstStyle/>
        <a:p>
          <a:endParaRPr lang="ru-RU"/>
        </a:p>
      </dgm:t>
    </dgm:pt>
    <dgm:pt modelId="{6CC4A452-1364-47D1-A5F1-14AD15C0F1E2}">
      <dgm:prSet phldrT="[Текст]"/>
      <dgm:spPr/>
      <dgm:t>
        <a:bodyPr/>
        <a:lstStyle/>
        <a:p>
          <a:r>
            <a:rPr lang="ru-RU" dirty="0" smtClean="0"/>
            <a:t>Проецируется искусственный свет </a:t>
          </a:r>
          <a:r>
            <a:rPr lang="ru-RU" dirty="0" err="1" smtClean="0"/>
            <a:t>нп</a:t>
          </a:r>
          <a:r>
            <a:rPr lang="ru-RU" dirty="0" smtClean="0"/>
            <a:t> поверхность реального мира</a:t>
          </a:r>
          <a:endParaRPr lang="ru-RU" dirty="0"/>
        </a:p>
      </dgm:t>
    </dgm:pt>
    <dgm:pt modelId="{9472CB21-7C5F-4751-BB71-E133B3887FC7}" type="parTrans" cxnId="{F1168D79-5863-45E4-849F-D97AE8E695B5}">
      <dgm:prSet/>
      <dgm:spPr/>
      <dgm:t>
        <a:bodyPr/>
        <a:lstStyle/>
        <a:p>
          <a:endParaRPr lang="ru-RU"/>
        </a:p>
      </dgm:t>
    </dgm:pt>
    <dgm:pt modelId="{95CD4A5D-CBBE-4E18-97E8-975A2A63143C}" type="sibTrans" cxnId="{F1168D79-5863-45E4-849F-D97AE8E695B5}">
      <dgm:prSet/>
      <dgm:spPr/>
      <dgm:t>
        <a:bodyPr/>
        <a:lstStyle/>
        <a:p>
          <a:endParaRPr lang="ru-RU"/>
        </a:p>
      </dgm:t>
    </dgm:pt>
    <dgm:pt modelId="{6DF4B35F-454B-4109-963C-7D0F3FD1556F}">
      <dgm:prSet phldrT="[Текст]"/>
      <dgm:spPr/>
      <dgm:t>
        <a:bodyPr/>
        <a:lstStyle/>
        <a:p>
          <a:r>
            <a:rPr lang="ru-RU" dirty="0" smtClean="0"/>
            <a:t>Дополненная реальность на основе суперпозиции</a:t>
          </a:r>
          <a:endParaRPr lang="ru-RU" dirty="0"/>
        </a:p>
      </dgm:t>
    </dgm:pt>
    <dgm:pt modelId="{41C53122-1A0D-4D02-A447-8C8CCB7EDA89}" type="parTrans" cxnId="{AF3FDA4A-A349-46CB-8EBF-5EC7C4B86C4F}">
      <dgm:prSet/>
      <dgm:spPr/>
      <dgm:t>
        <a:bodyPr/>
        <a:lstStyle/>
        <a:p>
          <a:endParaRPr lang="ru-RU"/>
        </a:p>
      </dgm:t>
    </dgm:pt>
    <dgm:pt modelId="{E83011CE-D344-4ADE-9BDE-3E0FC4173073}" type="sibTrans" cxnId="{AF3FDA4A-A349-46CB-8EBF-5EC7C4B86C4F}">
      <dgm:prSet/>
      <dgm:spPr/>
      <dgm:t>
        <a:bodyPr/>
        <a:lstStyle/>
        <a:p>
          <a:endParaRPr lang="ru-RU"/>
        </a:p>
      </dgm:t>
    </dgm:pt>
    <dgm:pt modelId="{F63EE9C5-B672-4BBC-8795-447EA25628EB}">
      <dgm:prSet phldrT="[Текст]"/>
      <dgm:spPr/>
      <dgm:t>
        <a:bodyPr/>
        <a:lstStyle/>
        <a:p>
          <a:r>
            <a:rPr lang="ru-RU" dirty="0" smtClean="0"/>
            <a:t>Происходит распознавание реальных объектов и их замена цифровыми</a:t>
          </a:r>
          <a:endParaRPr lang="ru-RU" dirty="0"/>
        </a:p>
      </dgm:t>
    </dgm:pt>
    <dgm:pt modelId="{C350F473-F113-4F81-A8E2-7FD330E5B0C8}" type="parTrans" cxnId="{B7F12D2C-9F7E-4978-89C9-F5E4C990C587}">
      <dgm:prSet/>
      <dgm:spPr/>
    </dgm:pt>
    <dgm:pt modelId="{10744829-1523-4763-8B05-AE310175E1A5}" type="sibTrans" cxnId="{B7F12D2C-9F7E-4978-89C9-F5E4C990C587}">
      <dgm:prSet/>
      <dgm:spPr/>
    </dgm:pt>
    <dgm:pt modelId="{A1B30DC8-ADDC-4445-A939-A238F9EFD8AB}" type="pres">
      <dgm:prSet presAssocID="{3AAB6A1C-F702-4270-AA40-1FBCFCB2229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0470AC-FF2D-4688-BBA7-EE62714AFE12}" type="pres">
      <dgm:prSet presAssocID="{3357D069-D8B5-43D9-91BD-EDD44AE800DC}" presName="linNode" presStyleCnt="0"/>
      <dgm:spPr/>
    </dgm:pt>
    <dgm:pt modelId="{618FBEB5-4EA5-4B5A-8CDF-BC8E10A742C3}" type="pres">
      <dgm:prSet presAssocID="{3357D069-D8B5-43D9-91BD-EDD44AE800DC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7AE73A-A7A6-4F04-A8F8-62215497A7E0}" type="pres">
      <dgm:prSet presAssocID="{3357D069-D8B5-43D9-91BD-EDD44AE800DC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CDEBB-77F4-4B3E-9BCA-D28E8F5BF2D4}" type="pres">
      <dgm:prSet presAssocID="{D257E1B5-6AF6-40F3-B5F4-2F60E0B7D7FF}" presName="sp" presStyleCnt="0"/>
      <dgm:spPr/>
    </dgm:pt>
    <dgm:pt modelId="{8C3A9AF3-5718-4471-A7B9-909FD597103B}" type="pres">
      <dgm:prSet presAssocID="{263F56B5-9927-480B-99BD-260E5761335C}" presName="linNode" presStyleCnt="0"/>
      <dgm:spPr/>
    </dgm:pt>
    <dgm:pt modelId="{D98F8237-A55B-408A-82ED-9CCC71EA9291}" type="pres">
      <dgm:prSet presAssocID="{263F56B5-9927-480B-99BD-260E5761335C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07FCC4-5CEA-4FB3-A42D-B82D6B942EE6}" type="pres">
      <dgm:prSet presAssocID="{263F56B5-9927-480B-99BD-260E5761335C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7A105-E036-4FEC-91E4-620DB8FD0065}" type="pres">
      <dgm:prSet presAssocID="{E4FE0ED0-8F0D-4C19-BA7D-1152C11E2042}" presName="sp" presStyleCnt="0"/>
      <dgm:spPr/>
    </dgm:pt>
    <dgm:pt modelId="{13A5476C-CFC6-42DB-ABCF-5F1ACF16EBCC}" type="pres">
      <dgm:prSet presAssocID="{607DC4AC-C50C-4AA5-98A3-8929A1DDA901}" presName="linNode" presStyleCnt="0"/>
      <dgm:spPr/>
    </dgm:pt>
    <dgm:pt modelId="{EE31D14D-12D2-4880-9182-4A0FC257C5C5}" type="pres">
      <dgm:prSet presAssocID="{607DC4AC-C50C-4AA5-98A3-8929A1DDA901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65E97-CF1B-44A7-9357-E43537630372}" type="pres">
      <dgm:prSet presAssocID="{607DC4AC-C50C-4AA5-98A3-8929A1DDA901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2E9E00-DBBC-46C8-AD05-BFB820FDBD43}" type="pres">
      <dgm:prSet presAssocID="{ECB4E4DE-D327-4FD0-B8D8-EC769F806274}" presName="sp" presStyleCnt="0"/>
      <dgm:spPr/>
    </dgm:pt>
    <dgm:pt modelId="{249DA563-3F29-4155-805D-002B1DDF1A8A}" type="pres">
      <dgm:prSet presAssocID="{6DF4B35F-454B-4109-963C-7D0F3FD1556F}" presName="linNode" presStyleCnt="0"/>
      <dgm:spPr/>
    </dgm:pt>
    <dgm:pt modelId="{760C1960-B2FB-4A08-B389-71EF8A03170F}" type="pres">
      <dgm:prSet presAssocID="{6DF4B35F-454B-4109-963C-7D0F3FD1556F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CCC73-AE92-4982-BC2A-853097B5107E}" type="pres">
      <dgm:prSet presAssocID="{6DF4B35F-454B-4109-963C-7D0F3FD1556F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E2E579-6B0B-4F86-A69D-D2C6B07DE278}" type="presOf" srcId="{15E007B0-F349-4096-B0A3-5D3E08BEA726}" destId="{3B07FCC4-5CEA-4FB3-A42D-B82D6B942EE6}" srcOrd="0" destOrd="0" presId="urn:microsoft.com/office/officeart/2005/8/layout/vList5"/>
    <dgm:cxn modelId="{F1168D79-5863-45E4-849F-D97AE8E695B5}" srcId="{607DC4AC-C50C-4AA5-98A3-8929A1DDA901}" destId="{6CC4A452-1364-47D1-A5F1-14AD15C0F1E2}" srcOrd="0" destOrd="0" parTransId="{9472CB21-7C5F-4751-BB71-E133B3887FC7}" sibTransId="{95CD4A5D-CBBE-4E18-97E8-975A2A63143C}"/>
    <dgm:cxn modelId="{86F8F2E5-45D2-48FA-BA95-415EE9D86DAD}" type="presOf" srcId="{F63EE9C5-B672-4BBC-8795-447EA25628EB}" destId="{D18CCC73-AE92-4982-BC2A-853097B5107E}" srcOrd="0" destOrd="0" presId="urn:microsoft.com/office/officeart/2005/8/layout/vList5"/>
    <dgm:cxn modelId="{2ED5552B-4761-4E51-8159-1E1FBEC13A81}" srcId="{3AAB6A1C-F702-4270-AA40-1FBCFCB22298}" destId="{607DC4AC-C50C-4AA5-98A3-8929A1DDA901}" srcOrd="2" destOrd="0" parTransId="{5F94BE77-D9ED-449C-9910-0CA8D0AEE277}" sibTransId="{ECB4E4DE-D327-4FD0-B8D8-EC769F806274}"/>
    <dgm:cxn modelId="{A728B985-17DB-427A-A77A-7631CBF5C568}" srcId="{3AAB6A1C-F702-4270-AA40-1FBCFCB22298}" destId="{3357D069-D8B5-43D9-91BD-EDD44AE800DC}" srcOrd="0" destOrd="0" parTransId="{5C3B5848-4AA0-412F-9CD8-795049DFA030}" sibTransId="{D257E1B5-6AF6-40F3-B5F4-2F60E0B7D7FF}"/>
    <dgm:cxn modelId="{657C6F2C-82C9-4A8D-9288-8FDBAAE268B9}" type="presOf" srcId="{6CC4A452-1364-47D1-A5F1-14AD15C0F1E2}" destId="{B0965E97-CF1B-44A7-9357-E43537630372}" srcOrd="0" destOrd="0" presId="urn:microsoft.com/office/officeart/2005/8/layout/vList5"/>
    <dgm:cxn modelId="{AC5ADFBA-7EB5-44F8-9349-6E74F0F9167D}" type="presOf" srcId="{995226C8-1BC9-44CE-A8C1-A56C643C023E}" destId="{4B7AE73A-A7A6-4F04-A8F8-62215497A7E0}" srcOrd="0" destOrd="0" presId="urn:microsoft.com/office/officeart/2005/8/layout/vList5"/>
    <dgm:cxn modelId="{BD22671D-711A-4882-9789-62B5FA3DC85F}" srcId="{3357D069-D8B5-43D9-91BD-EDD44AE800DC}" destId="{995226C8-1BC9-44CE-A8C1-A56C643C023E}" srcOrd="0" destOrd="0" parTransId="{0762A494-4872-42D8-94F4-25A865CFFE43}" sibTransId="{E485A99B-1C57-4FF8-A186-266195019662}"/>
    <dgm:cxn modelId="{B7F12D2C-9F7E-4978-89C9-F5E4C990C587}" srcId="{6DF4B35F-454B-4109-963C-7D0F3FD1556F}" destId="{F63EE9C5-B672-4BBC-8795-447EA25628EB}" srcOrd="0" destOrd="0" parTransId="{C350F473-F113-4F81-A8E2-7FD330E5B0C8}" sibTransId="{10744829-1523-4763-8B05-AE310175E1A5}"/>
    <dgm:cxn modelId="{82157E32-38CA-4EE1-8B89-E6E42DDB7BCB}" srcId="{3AAB6A1C-F702-4270-AA40-1FBCFCB22298}" destId="{263F56B5-9927-480B-99BD-260E5761335C}" srcOrd="1" destOrd="0" parTransId="{908C2EFF-8661-4B0D-91AE-F77024C2053A}" sibTransId="{E4FE0ED0-8F0D-4C19-BA7D-1152C11E2042}"/>
    <dgm:cxn modelId="{561899FE-2EE0-444F-8321-AC4FAF699B45}" type="presOf" srcId="{6DF4B35F-454B-4109-963C-7D0F3FD1556F}" destId="{760C1960-B2FB-4A08-B389-71EF8A03170F}" srcOrd="0" destOrd="0" presId="urn:microsoft.com/office/officeart/2005/8/layout/vList5"/>
    <dgm:cxn modelId="{AF3FDA4A-A349-46CB-8EBF-5EC7C4B86C4F}" srcId="{3AAB6A1C-F702-4270-AA40-1FBCFCB22298}" destId="{6DF4B35F-454B-4109-963C-7D0F3FD1556F}" srcOrd="3" destOrd="0" parTransId="{41C53122-1A0D-4D02-A447-8C8CCB7EDA89}" sibTransId="{E83011CE-D344-4ADE-9BDE-3E0FC4173073}"/>
    <dgm:cxn modelId="{95B6E1DA-6998-4954-BF13-F40C4E2A46A6}" type="presOf" srcId="{3357D069-D8B5-43D9-91BD-EDD44AE800DC}" destId="{618FBEB5-4EA5-4B5A-8CDF-BC8E10A742C3}" srcOrd="0" destOrd="0" presId="urn:microsoft.com/office/officeart/2005/8/layout/vList5"/>
    <dgm:cxn modelId="{46A3D658-91CC-4A71-B853-64FDCD613D1B}" type="presOf" srcId="{607DC4AC-C50C-4AA5-98A3-8929A1DDA901}" destId="{EE31D14D-12D2-4880-9182-4A0FC257C5C5}" srcOrd="0" destOrd="0" presId="urn:microsoft.com/office/officeart/2005/8/layout/vList5"/>
    <dgm:cxn modelId="{931783F8-06AE-4996-8428-D45F75885AEA}" type="presOf" srcId="{263F56B5-9927-480B-99BD-260E5761335C}" destId="{D98F8237-A55B-408A-82ED-9CCC71EA9291}" srcOrd="0" destOrd="0" presId="urn:microsoft.com/office/officeart/2005/8/layout/vList5"/>
    <dgm:cxn modelId="{96935381-EC99-47F5-A6AE-2D595CAD6339}" srcId="{263F56B5-9927-480B-99BD-260E5761335C}" destId="{15E007B0-F349-4096-B0A3-5D3E08BEA726}" srcOrd="0" destOrd="0" parTransId="{BD9EB6BE-4C2E-4C27-B4B4-DA75D17208B7}" sibTransId="{64D2DCD9-FCB6-4CA7-AA7C-9A1F942B4467}"/>
    <dgm:cxn modelId="{99ABF483-0A04-4AEB-A9AE-8BA522413281}" type="presOf" srcId="{3AAB6A1C-F702-4270-AA40-1FBCFCB22298}" destId="{A1B30DC8-ADDC-4445-A939-A238F9EFD8AB}" srcOrd="0" destOrd="0" presId="urn:microsoft.com/office/officeart/2005/8/layout/vList5"/>
    <dgm:cxn modelId="{BFC9639A-DAA4-44A0-BA55-DDF93826B75A}" type="presParOf" srcId="{A1B30DC8-ADDC-4445-A939-A238F9EFD8AB}" destId="{130470AC-FF2D-4688-BBA7-EE62714AFE12}" srcOrd="0" destOrd="0" presId="urn:microsoft.com/office/officeart/2005/8/layout/vList5"/>
    <dgm:cxn modelId="{8C1E7878-1B6B-49EF-95E9-E2C01AD70DF4}" type="presParOf" srcId="{130470AC-FF2D-4688-BBA7-EE62714AFE12}" destId="{618FBEB5-4EA5-4B5A-8CDF-BC8E10A742C3}" srcOrd="0" destOrd="0" presId="urn:microsoft.com/office/officeart/2005/8/layout/vList5"/>
    <dgm:cxn modelId="{DCD10444-E7B9-45D2-843C-D00D9F52DF4B}" type="presParOf" srcId="{130470AC-FF2D-4688-BBA7-EE62714AFE12}" destId="{4B7AE73A-A7A6-4F04-A8F8-62215497A7E0}" srcOrd="1" destOrd="0" presId="urn:microsoft.com/office/officeart/2005/8/layout/vList5"/>
    <dgm:cxn modelId="{B8D0D1A7-BB1E-4A76-9660-8CD83DA4E13F}" type="presParOf" srcId="{A1B30DC8-ADDC-4445-A939-A238F9EFD8AB}" destId="{D54CDEBB-77F4-4B3E-9BCA-D28E8F5BF2D4}" srcOrd="1" destOrd="0" presId="urn:microsoft.com/office/officeart/2005/8/layout/vList5"/>
    <dgm:cxn modelId="{DD10A975-163E-43F3-8C22-CA7E5E07290D}" type="presParOf" srcId="{A1B30DC8-ADDC-4445-A939-A238F9EFD8AB}" destId="{8C3A9AF3-5718-4471-A7B9-909FD597103B}" srcOrd="2" destOrd="0" presId="urn:microsoft.com/office/officeart/2005/8/layout/vList5"/>
    <dgm:cxn modelId="{FC19C418-1902-4EA2-AA49-23B15F6CF1AD}" type="presParOf" srcId="{8C3A9AF3-5718-4471-A7B9-909FD597103B}" destId="{D98F8237-A55B-408A-82ED-9CCC71EA9291}" srcOrd="0" destOrd="0" presId="urn:microsoft.com/office/officeart/2005/8/layout/vList5"/>
    <dgm:cxn modelId="{78ED447C-FA67-4964-B5D8-68220A83703D}" type="presParOf" srcId="{8C3A9AF3-5718-4471-A7B9-909FD597103B}" destId="{3B07FCC4-5CEA-4FB3-A42D-B82D6B942EE6}" srcOrd="1" destOrd="0" presId="urn:microsoft.com/office/officeart/2005/8/layout/vList5"/>
    <dgm:cxn modelId="{E7BDD9AF-E6CF-4EBA-A66F-882C28D4759B}" type="presParOf" srcId="{A1B30DC8-ADDC-4445-A939-A238F9EFD8AB}" destId="{4627A105-E036-4FEC-91E4-620DB8FD0065}" srcOrd="3" destOrd="0" presId="urn:microsoft.com/office/officeart/2005/8/layout/vList5"/>
    <dgm:cxn modelId="{2FFEF5DB-041A-4ED0-82C6-200514B7C83B}" type="presParOf" srcId="{A1B30DC8-ADDC-4445-A939-A238F9EFD8AB}" destId="{13A5476C-CFC6-42DB-ABCF-5F1ACF16EBCC}" srcOrd="4" destOrd="0" presId="urn:microsoft.com/office/officeart/2005/8/layout/vList5"/>
    <dgm:cxn modelId="{B123566E-50DF-4328-A938-08246739D702}" type="presParOf" srcId="{13A5476C-CFC6-42DB-ABCF-5F1ACF16EBCC}" destId="{EE31D14D-12D2-4880-9182-4A0FC257C5C5}" srcOrd="0" destOrd="0" presId="urn:microsoft.com/office/officeart/2005/8/layout/vList5"/>
    <dgm:cxn modelId="{FEB009F4-527B-4F55-95F6-84BA8DF6838D}" type="presParOf" srcId="{13A5476C-CFC6-42DB-ABCF-5F1ACF16EBCC}" destId="{B0965E97-CF1B-44A7-9357-E43537630372}" srcOrd="1" destOrd="0" presId="urn:microsoft.com/office/officeart/2005/8/layout/vList5"/>
    <dgm:cxn modelId="{5D18329E-A0C6-4089-BCBF-2AA1700F70AF}" type="presParOf" srcId="{A1B30DC8-ADDC-4445-A939-A238F9EFD8AB}" destId="{E42E9E00-DBBC-46C8-AD05-BFB820FDBD43}" srcOrd="5" destOrd="0" presId="urn:microsoft.com/office/officeart/2005/8/layout/vList5"/>
    <dgm:cxn modelId="{2B98C3AF-6EDD-4875-A154-9EC743D7F1FE}" type="presParOf" srcId="{A1B30DC8-ADDC-4445-A939-A238F9EFD8AB}" destId="{249DA563-3F29-4155-805D-002B1DDF1A8A}" srcOrd="6" destOrd="0" presId="urn:microsoft.com/office/officeart/2005/8/layout/vList5"/>
    <dgm:cxn modelId="{7F5B3908-B584-4B34-9998-BCD60A8B7717}" type="presParOf" srcId="{249DA563-3F29-4155-805D-002B1DDF1A8A}" destId="{760C1960-B2FB-4A08-B389-71EF8A03170F}" srcOrd="0" destOrd="0" presId="urn:microsoft.com/office/officeart/2005/8/layout/vList5"/>
    <dgm:cxn modelId="{351959E4-C951-4F7F-8F7D-167E17ED5297}" type="presParOf" srcId="{249DA563-3F29-4155-805D-002B1DDF1A8A}" destId="{D18CCC73-AE92-4982-BC2A-853097B5107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CE13DC-82D9-412A-83AC-38A54E9FDB82}" type="doc">
      <dgm:prSet loTypeId="urn:microsoft.com/office/officeart/2005/8/layout/matrix1" loCatId="matrix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4A47972-C941-42A8-A1E6-324E718855E5}">
      <dgm:prSet phldrT="[Текст]"/>
      <dgm:spPr/>
      <dgm:t>
        <a:bodyPr/>
        <a:lstStyle/>
        <a:p>
          <a:r>
            <a:rPr lang="ru-RU" dirty="0" smtClean="0"/>
            <a:t>Использование </a:t>
          </a:r>
          <a:r>
            <a:rPr lang="en-US" dirty="0" smtClean="0"/>
            <a:t>AR</a:t>
          </a:r>
          <a:endParaRPr lang="ru-RU" dirty="0"/>
        </a:p>
      </dgm:t>
    </dgm:pt>
    <dgm:pt modelId="{6DB942E6-D45B-40A8-8C68-93836624C60C}" type="parTrans" cxnId="{AEFCB2A2-C6B9-4899-B7F7-F0272AC6BDD5}">
      <dgm:prSet/>
      <dgm:spPr/>
      <dgm:t>
        <a:bodyPr/>
        <a:lstStyle/>
        <a:p>
          <a:endParaRPr lang="ru-RU"/>
        </a:p>
      </dgm:t>
    </dgm:pt>
    <dgm:pt modelId="{2A1CB968-188C-483A-B90D-1EBE665F0FD6}" type="sibTrans" cxnId="{AEFCB2A2-C6B9-4899-B7F7-F0272AC6BDD5}">
      <dgm:prSet/>
      <dgm:spPr/>
      <dgm:t>
        <a:bodyPr/>
        <a:lstStyle/>
        <a:p>
          <a:endParaRPr lang="ru-RU"/>
        </a:p>
      </dgm:t>
    </dgm:pt>
    <dgm:pt modelId="{B7D3E912-7EBA-4931-B04A-3E02841CFE04}">
      <dgm:prSet phldrT="[Текст]" custT="1"/>
      <dgm:spPr/>
      <dgm:t>
        <a:bodyPr/>
        <a:lstStyle/>
        <a:p>
          <a:r>
            <a:rPr lang="ru-RU" sz="6600" b="1" dirty="0" smtClean="0">
              <a:hlinkClick xmlns:r="http://schemas.openxmlformats.org/officeDocument/2006/relationships" r:id="rId1" action="ppaction://hlinksldjump"/>
            </a:rPr>
            <a:t>Бизнес</a:t>
          </a:r>
          <a:endParaRPr lang="ru-RU" sz="6600" b="1" dirty="0"/>
        </a:p>
      </dgm:t>
    </dgm:pt>
    <dgm:pt modelId="{D1A1D67F-6BB7-4AC2-84AA-961B3AA3958A}" type="parTrans" cxnId="{074885B7-52BF-47E6-9C48-2791BE4371A3}">
      <dgm:prSet/>
      <dgm:spPr/>
      <dgm:t>
        <a:bodyPr/>
        <a:lstStyle/>
        <a:p>
          <a:endParaRPr lang="ru-RU"/>
        </a:p>
      </dgm:t>
    </dgm:pt>
    <dgm:pt modelId="{FC5C51A8-F397-4EF1-89BB-F05B2E3F700B}" type="sibTrans" cxnId="{074885B7-52BF-47E6-9C48-2791BE4371A3}">
      <dgm:prSet/>
      <dgm:spPr/>
      <dgm:t>
        <a:bodyPr/>
        <a:lstStyle/>
        <a:p>
          <a:endParaRPr lang="ru-RU"/>
        </a:p>
      </dgm:t>
    </dgm:pt>
    <dgm:pt modelId="{BBB3F839-8F70-4807-B9F8-BA968C707354}">
      <dgm:prSet phldrT="[Текст]" custT="1"/>
      <dgm:spPr/>
      <dgm:t>
        <a:bodyPr/>
        <a:lstStyle/>
        <a:p>
          <a:r>
            <a:rPr lang="ru-RU" sz="5400" b="1" dirty="0" smtClean="0">
              <a:hlinkClick xmlns:r="http://schemas.openxmlformats.org/officeDocument/2006/relationships" r:id="rId2" action="ppaction://hlinksldjump"/>
            </a:rPr>
            <a:t>Образова-ние</a:t>
          </a:r>
          <a:endParaRPr lang="ru-RU" sz="5400" b="1" dirty="0"/>
        </a:p>
      </dgm:t>
    </dgm:pt>
    <dgm:pt modelId="{BCAC2353-EB2D-47B8-98B1-A843753F3F13}" type="parTrans" cxnId="{B0D60E1C-DB4E-4DAB-989F-CF5AE570A0E0}">
      <dgm:prSet/>
      <dgm:spPr/>
      <dgm:t>
        <a:bodyPr/>
        <a:lstStyle/>
        <a:p>
          <a:endParaRPr lang="ru-RU"/>
        </a:p>
      </dgm:t>
    </dgm:pt>
    <dgm:pt modelId="{0992E9BA-B5F2-49BD-95A4-5DE53CBB0B80}" type="sibTrans" cxnId="{B0D60E1C-DB4E-4DAB-989F-CF5AE570A0E0}">
      <dgm:prSet/>
      <dgm:spPr/>
      <dgm:t>
        <a:bodyPr/>
        <a:lstStyle/>
        <a:p>
          <a:endParaRPr lang="ru-RU"/>
        </a:p>
      </dgm:t>
    </dgm:pt>
    <dgm:pt modelId="{2E0F9AF1-5214-4E4C-B0A1-0F5DC56C52CA}">
      <dgm:prSet phldrT="[Текст]" custT="1"/>
      <dgm:spPr/>
      <dgm:t>
        <a:bodyPr/>
        <a:lstStyle/>
        <a:p>
          <a:r>
            <a:rPr lang="ru-RU" sz="5400" b="1" dirty="0" smtClean="0">
              <a:hlinkClick xmlns:r="http://schemas.openxmlformats.org/officeDocument/2006/relationships" r:id="rId3" action="ppaction://hlinksldjump"/>
            </a:rPr>
            <a:t>Игры</a:t>
          </a:r>
          <a:endParaRPr lang="ru-RU" sz="5400" b="1" dirty="0"/>
        </a:p>
      </dgm:t>
    </dgm:pt>
    <dgm:pt modelId="{9794B7DC-FAB7-4ED4-969F-47A3E8BA7F3A}" type="parTrans" cxnId="{779EF104-16EA-41C6-A8F6-3D79062ADB6E}">
      <dgm:prSet/>
      <dgm:spPr/>
      <dgm:t>
        <a:bodyPr/>
        <a:lstStyle/>
        <a:p>
          <a:endParaRPr lang="ru-RU"/>
        </a:p>
      </dgm:t>
    </dgm:pt>
    <dgm:pt modelId="{2980BFC8-14A0-4E68-A364-4565A10CA57F}" type="sibTrans" cxnId="{779EF104-16EA-41C6-A8F6-3D79062ADB6E}">
      <dgm:prSet/>
      <dgm:spPr/>
      <dgm:t>
        <a:bodyPr/>
        <a:lstStyle/>
        <a:p>
          <a:endParaRPr lang="ru-RU"/>
        </a:p>
      </dgm:t>
    </dgm:pt>
    <dgm:pt modelId="{7DCBEC01-8314-49EA-8DE2-436ADF2FBD5D}">
      <dgm:prSet phldrT="[Текст]" custT="1"/>
      <dgm:spPr/>
      <dgm:t>
        <a:bodyPr/>
        <a:lstStyle/>
        <a:p>
          <a:r>
            <a:rPr lang="ru-RU" sz="5400" b="1" dirty="0" smtClean="0">
              <a:hlinkClick xmlns:r="http://schemas.openxmlformats.org/officeDocument/2006/relationships" r:id="rId4" action="ppaction://hlinksldjump"/>
            </a:rPr>
            <a:t>Искусство</a:t>
          </a:r>
          <a:endParaRPr lang="ru-RU" sz="5400" b="1" dirty="0"/>
        </a:p>
      </dgm:t>
    </dgm:pt>
    <dgm:pt modelId="{5702C044-2713-4CEA-BF12-F7763F8680EC}" type="parTrans" cxnId="{882A1A14-3C36-4420-A6A8-8711EBAE612D}">
      <dgm:prSet/>
      <dgm:spPr/>
      <dgm:t>
        <a:bodyPr/>
        <a:lstStyle/>
        <a:p>
          <a:endParaRPr lang="ru-RU"/>
        </a:p>
      </dgm:t>
    </dgm:pt>
    <dgm:pt modelId="{F35A973C-7FE4-4D6B-B0E4-D4A26F1F36B3}" type="sibTrans" cxnId="{882A1A14-3C36-4420-A6A8-8711EBAE612D}">
      <dgm:prSet/>
      <dgm:spPr/>
      <dgm:t>
        <a:bodyPr/>
        <a:lstStyle/>
        <a:p>
          <a:endParaRPr lang="ru-RU"/>
        </a:p>
      </dgm:t>
    </dgm:pt>
    <dgm:pt modelId="{3559FDE7-22C6-4926-82E0-445042812C1A}" type="pres">
      <dgm:prSet presAssocID="{08CE13DC-82D9-412A-83AC-38A54E9FDB82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50B087-D6F0-4A65-9B8D-A69FAA7FB1C6}" type="pres">
      <dgm:prSet presAssocID="{08CE13DC-82D9-412A-83AC-38A54E9FDB82}" presName="matrix" presStyleCnt="0"/>
      <dgm:spPr/>
    </dgm:pt>
    <dgm:pt modelId="{92C01F67-E632-43C2-8E21-D6A38EEB7189}" type="pres">
      <dgm:prSet presAssocID="{08CE13DC-82D9-412A-83AC-38A54E9FDB82}" presName="tile1" presStyleLbl="node1" presStyleIdx="0" presStyleCnt="4"/>
      <dgm:spPr/>
      <dgm:t>
        <a:bodyPr/>
        <a:lstStyle/>
        <a:p>
          <a:endParaRPr lang="ru-RU"/>
        </a:p>
      </dgm:t>
    </dgm:pt>
    <dgm:pt modelId="{36676295-FC75-4863-A05E-D13941AC0ADE}" type="pres">
      <dgm:prSet presAssocID="{08CE13DC-82D9-412A-83AC-38A54E9FDB82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6C7A7-4B34-497A-920E-84F12D8CBB41}" type="pres">
      <dgm:prSet presAssocID="{08CE13DC-82D9-412A-83AC-38A54E9FDB82}" presName="tile2" presStyleLbl="node1" presStyleIdx="1" presStyleCnt="4"/>
      <dgm:spPr/>
      <dgm:t>
        <a:bodyPr/>
        <a:lstStyle/>
        <a:p>
          <a:endParaRPr lang="ru-RU"/>
        </a:p>
      </dgm:t>
    </dgm:pt>
    <dgm:pt modelId="{E1B96502-51C5-432D-8AE0-1650DADA7622}" type="pres">
      <dgm:prSet presAssocID="{08CE13DC-82D9-412A-83AC-38A54E9FDB82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EB491-8A75-46E4-A8D9-8FABA8C71271}" type="pres">
      <dgm:prSet presAssocID="{08CE13DC-82D9-412A-83AC-38A54E9FDB82}" presName="tile3" presStyleLbl="node1" presStyleIdx="2" presStyleCnt="4"/>
      <dgm:spPr/>
      <dgm:t>
        <a:bodyPr/>
        <a:lstStyle/>
        <a:p>
          <a:endParaRPr lang="ru-RU"/>
        </a:p>
      </dgm:t>
    </dgm:pt>
    <dgm:pt modelId="{C63E5E49-2DB9-448A-AD3A-60C1A1F1B2A9}" type="pres">
      <dgm:prSet presAssocID="{08CE13DC-82D9-412A-83AC-38A54E9FDB82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556364-F4B7-4E7A-BFED-856AB16F574B}" type="pres">
      <dgm:prSet presAssocID="{08CE13DC-82D9-412A-83AC-38A54E9FDB82}" presName="tile4" presStyleLbl="node1" presStyleIdx="3" presStyleCnt="4"/>
      <dgm:spPr/>
      <dgm:t>
        <a:bodyPr/>
        <a:lstStyle/>
        <a:p>
          <a:endParaRPr lang="ru-RU"/>
        </a:p>
      </dgm:t>
    </dgm:pt>
    <dgm:pt modelId="{50C9B4E0-6711-4958-A148-6BCAC34FA902}" type="pres">
      <dgm:prSet presAssocID="{08CE13DC-82D9-412A-83AC-38A54E9FDB82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42D7CA-6DC8-4169-AFE8-32778EAED8B3}" type="pres">
      <dgm:prSet presAssocID="{08CE13DC-82D9-412A-83AC-38A54E9FDB82}" presName="centerTile" presStyleLbl="fgShp" presStyleIdx="0" presStyleCnt="1" custLinFactNeighborX="810" custLinFactNeighborY="-81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C263E496-5075-4972-893E-E1F7649D98AC}" type="presOf" srcId="{BBB3F839-8F70-4807-B9F8-BA968C707354}" destId="{E1B96502-51C5-432D-8AE0-1650DADA7622}" srcOrd="1" destOrd="0" presId="urn:microsoft.com/office/officeart/2005/8/layout/matrix1"/>
    <dgm:cxn modelId="{523F7236-E3B8-4AA7-A1E0-C65345FE9A66}" type="presOf" srcId="{BBB3F839-8F70-4807-B9F8-BA968C707354}" destId="{3EA6C7A7-4B34-497A-920E-84F12D8CBB41}" srcOrd="0" destOrd="0" presId="urn:microsoft.com/office/officeart/2005/8/layout/matrix1"/>
    <dgm:cxn modelId="{4ECCF4F4-2447-4383-842A-E198E5351801}" type="presOf" srcId="{B7D3E912-7EBA-4931-B04A-3E02841CFE04}" destId="{36676295-FC75-4863-A05E-D13941AC0ADE}" srcOrd="1" destOrd="0" presId="urn:microsoft.com/office/officeart/2005/8/layout/matrix1"/>
    <dgm:cxn modelId="{C625A781-C45B-4ADC-BDCB-B9B93E01E17A}" type="presOf" srcId="{7DCBEC01-8314-49EA-8DE2-436ADF2FBD5D}" destId="{B5556364-F4B7-4E7A-BFED-856AB16F574B}" srcOrd="0" destOrd="0" presId="urn:microsoft.com/office/officeart/2005/8/layout/matrix1"/>
    <dgm:cxn modelId="{F291CDA7-8EE1-453B-BD70-9AD1F0FAF935}" type="presOf" srcId="{08CE13DC-82D9-412A-83AC-38A54E9FDB82}" destId="{3559FDE7-22C6-4926-82E0-445042812C1A}" srcOrd="0" destOrd="0" presId="urn:microsoft.com/office/officeart/2005/8/layout/matrix1"/>
    <dgm:cxn modelId="{498E4C10-EE32-4190-80F0-F173AFFBB397}" type="presOf" srcId="{C4A47972-C941-42A8-A1E6-324E718855E5}" destId="{4C42D7CA-6DC8-4169-AFE8-32778EAED8B3}" srcOrd="0" destOrd="0" presId="urn:microsoft.com/office/officeart/2005/8/layout/matrix1"/>
    <dgm:cxn modelId="{B0D60E1C-DB4E-4DAB-989F-CF5AE570A0E0}" srcId="{C4A47972-C941-42A8-A1E6-324E718855E5}" destId="{BBB3F839-8F70-4807-B9F8-BA968C707354}" srcOrd="1" destOrd="0" parTransId="{BCAC2353-EB2D-47B8-98B1-A843753F3F13}" sibTransId="{0992E9BA-B5F2-49BD-95A4-5DE53CBB0B80}"/>
    <dgm:cxn modelId="{882A1A14-3C36-4420-A6A8-8711EBAE612D}" srcId="{C4A47972-C941-42A8-A1E6-324E718855E5}" destId="{7DCBEC01-8314-49EA-8DE2-436ADF2FBD5D}" srcOrd="3" destOrd="0" parTransId="{5702C044-2713-4CEA-BF12-F7763F8680EC}" sibTransId="{F35A973C-7FE4-4D6B-B0E4-D4A26F1F36B3}"/>
    <dgm:cxn modelId="{074885B7-52BF-47E6-9C48-2791BE4371A3}" srcId="{C4A47972-C941-42A8-A1E6-324E718855E5}" destId="{B7D3E912-7EBA-4931-B04A-3E02841CFE04}" srcOrd="0" destOrd="0" parTransId="{D1A1D67F-6BB7-4AC2-84AA-961B3AA3958A}" sibTransId="{FC5C51A8-F397-4EF1-89BB-F05B2E3F700B}"/>
    <dgm:cxn modelId="{AEFCB2A2-C6B9-4899-B7F7-F0272AC6BDD5}" srcId="{08CE13DC-82D9-412A-83AC-38A54E9FDB82}" destId="{C4A47972-C941-42A8-A1E6-324E718855E5}" srcOrd="0" destOrd="0" parTransId="{6DB942E6-D45B-40A8-8C68-93836624C60C}" sibTransId="{2A1CB968-188C-483A-B90D-1EBE665F0FD6}"/>
    <dgm:cxn modelId="{5C12A02B-7EE2-4387-9EDE-D60206FDEA1E}" type="presOf" srcId="{B7D3E912-7EBA-4931-B04A-3E02841CFE04}" destId="{92C01F67-E632-43C2-8E21-D6A38EEB7189}" srcOrd="0" destOrd="0" presId="urn:microsoft.com/office/officeart/2005/8/layout/matrix1"/>
    <dgm:cxn modelId="{BCA2CDCC-6042-4C73-983B-5A2C5A92B2B9}" type="presOf" srcId="{2E0F9AF1-5214-4E4C-B0A1-0F5DC56C52CA}" destId="{C63E5E49-2DB9-448A-AD3A-60C1A1F1B2A9}" srcOrd="1" destOrd="0" presId="urn:microsoft.com/office/officeart/2005/8/layout/matrix1"/>
    <dgm:cxn modelId="{66C4AC7E-C1EB-4DA4-8EC5-AE065FF7C617}" type="presOf" srcId="{7DCBEC01-8314-49EA-8DE2-436ADF2FBD5D}" destId="{50C9B4E0-6711-4958-A148-6BCAC34FA902}" srcOrd="1" destOrd="0" presId="urn:microsoft.com/office/officeart/2005/8/layout/matrix1"/>
    <dgm:cxn modelId="{2CFE3B2A-3D63-4E0C-8428-53510FDFE284}" type="presOf" srcId="{2E0F9AF1-5214-4E4C-B0A1-0F5DC56C52CA}" destId="{F84EB491-8A75-46E4-A8D9-8FABA8C71271}" srcOrd="0" destOrd="0" presId="urn:microsoft.com/office/officeart/2005/8/layout/matrix1"/>
    <dgm:cxn modelId="{779EF104-16EA-41C6-A8F6-3D79062ADB6E}" srcId="{C4A47972-C941-42A8-A1E6-324E718855E5}" destId="{2E0F9AF1-5214-4E4C-B0A1-0F5DC56C52CA}" srcOrd="2" destOrd="0" parTransId="{9794B7DC-FAB7-4ED4-969F-47A3E8BA7F3A}" sibTransId="{2980BFC8-14A0-4E68-A364-4565A10CA57F}"/>
    <dgm:cxn modelId="{CC97C14E-C77C-418D-B49B-759A99B28267}" type="presParOf" srcId="{3559FDE7-22C6-4926-82E0-445042812C1A}" destId="{CD50B087-D6F0-4A65-9B8D-A69FAA7FB1C6}" srcOrd="0" destOrd="0" presId="urn:microsoft.com/office/officeart/2005/8/layout/matrix1"/>
    <dgm:cxn modelId="{A4DDF3E7-2B5A-4AEC-BBA6-718E56B676BC}" type="presParOf" srcId="{CD50B087-D6F0-4A65-9B8D-A69FAA7FB1C6}" destId="{92C01F67-E632-43C2-8E21-D6A38EEB7189}" srcOrd="0" destOrd="0" presId="urn:microsoft.com/office/officeart/2005/8/layout/matrix1"/>
    <dgm:cxn modelId="{8AC021A2-5727-4C80-8DB9-5908A05ED0B4}" type="presParOf" srcId="{CD50B087-D6F0-4A65-9B8D-A69FAA7FB1C6}" destId="{36676295-FC75-4863-A05E-D13941AC0ADE}" srcOrd="1" destOrd="0" presId="urn:microsoft.com/office/officeart/2005/8/layout/matrix1"/>
    <dgm:cxn modelId="{C9EC24F0-7314-4682-9C93-7D8BCF07EBA3}" type="presParOf" srcId="{CD50B087-D6F0-4A65-9B8D-A69FAA7FB1C6}" destId="{3EA6C7A7-4B34-497A-920E-84F12D8CBB41}" srcOrd="2" destOrd="0" presId="urn:microsoft.com/office/officeart/2005/8/layout/matrix1"/>
    <dgm:cxn modelId="{A961633B-C70A-44AF-9EA1-727110E856A9}" type="presParOf" srcId="{CD50B087-D6F0-4A65-9B8D-A69FAA7FB1C6}" destId="{E1B96502-51C5-432D-8AE0-1650DADA7622}" srcOrd="3" destOrd="0" presId="urn:microsoft.com/office/officeart/2005/8/layout/matrix1"/>
    <dgm:cxn modelId="{44755470-C95B-427B-A176-F14E0F5CB68A}" type="presParOf" srcId="{CD50B087-D6F0-4A65-9B8D-A69FAA7FB1C6}" destId="{F84EB491-8A75-46E4-A8D9-8FABA8C71271}" srcOrd="4" destOrd="0" presId="urn:microsoft.com/office/officeart/2005/8/layout/matrix1"/>
    <dgm:cxn modelId="{11B70E6E-9C90-4710-A79B-169CC3449B48}" type="presParOf" srcId="{CD50B087-D6F0-4A65-9B8D-A69FAA7FB1C6}" destId="{C63E5E49-2DB9-448A-AD3A-60C1A1F1B2A9}" srcOrd="5" destOrd="0" presId="urn:microsoft.com/office/officeart/2005/8/layout/matrix1"/>
    <dgm:cxn modelId="{A476381A-755D-45BB-BA7A-405B138CD248}" type="presParOf" srcId="{CD50B087-D6F0-4A65-9B8D-A69FAA7FB1C6}" destId="{B5556364-F4B7-4E7A-BFED-856AB16F574B}" srcOrd="6" destOrd="0" presId="urn:microsoft.com/office/officeart/2005/8/layout/matrix1"/>
    <dgm:cxn modelId="{EA30EB34-6979-4912-9953-F969BA0ACF88}" type="presParOf" srcId="{CD50B087-D6F0-4A65-9B8D-A69FAA7FB1C6}" destId="{50C9B4E0-6711-4958-A148-6BCAC34FA902}" srcOrd="7" destOrd="0" presId="urn:microsoft.com/office/officeart/2005/8/layout/matrix1"/>
    <dgm:cxn modelId="{4357D462-EF46-42E5-9DFE-45935FDD0693}" type="presParOf" srcId="{3559FDE7-22C6-4926-82E0-445042812C1A}" destId="{4C42D7CA-6DC8-4169-AFE8-32778EAED8B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7AE73A-A7A6-4F04-A8F8-62215497A7E0}">
      <dsp:nvSpPr>
        <dsp:cNvPr id="0" name=""/>
        <dsp:cNvSpPr/>
      </dsp:nvSpPr>
      <dsp:spPr>
        <a:xfrm rot="5400000">
          <a:off x="5109423" y="-2022561"/>
          <a:ext cx="973408" cy="526694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Использует камеру и визуальный маркер, например </a:t>
          </a:r>
          <a:r>
            <a:rPr lang="en-US" sz="2300" kern="1200" dirty="0" smtClean="0"/>
            <a:t>QR </a:t>
          </a:r>
          <a:r>
            <a:rPr lang="ru-RU" sz="2300" kern="1200" dirty="0" smtClean="0"/>
            <a:t>или 2</a:t>
          </a:r>
          <a:r>
            <a:rPr lang="en-US" sz="2300" kern="1200" dirty="0" smtClean="0"/>
            <a:t>D</a:t>
          </a:r>
          <a:endParaRPr lang="ru-RU" sz="2300" kern="1200" dirty="0"/>
        </a:p>
      </dsp:txBody>
      <dsp:txXfrm rot="-5400000">
        <a:off x="2962655" y="171725"/>
        <a:ext cx="5219426" cy="878372"/>
      </dsp:txXfrm>
    </dsp:sp>
    <dsp:sp modelId="{618FBEB5-4EA5-4B5A-8CDF-BC8E10A742C3}">
      <dsp:nvSpPr>
        <dsp:cNvPr id="0" name=""/>
        <dsp:cNvSpPr/>
      </dsp:nvSpPr>
      <dsp:spPr>
        <a:xfrm>
          <a:off x="0" y="2529"/>
          <a:ext cx="2962656" cy="12167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Дополненная реальность на основе маркеров</a:t>
          </a:r>
          <a:endParaRPr lang="ru-RU" sz="2200" kern="1200" dirty="0"/>
        </a:p>
      </dsp:txBody>
      <dsp:txXfrm>
        <a:off x="59397" y="61926"/>
        <a:ext cx="2843862" cy="1097966"/>
      </dsp:txXfrm>
    </dsp:sp>
    <dsp:sp modelId="{3B07FCC4-5CEA-4FB3-A42D-B82D6B942EE6}">
      <dsp:nvSpPr>
        <dsp:cNvPr id="0" name=""/>
        <dsp:cNvSpPr/>
      </dsp:nvSpPr>
      <dsp:spPr>
        <a:xfrm rot="5400000">
          <a:off x="5109423" y="-744962"/>
          <a:ext cx="973408" cy="5266944"/>
        </a:xfrm>
        <a:prstGeom prst="round2SameRect">
          <a:avLst/>
        </a:prstGeom>
        <a:solidFill>
          <a:schemeClr val="accent4">
            <a:tint val="40000"/>
            <a:alpha val="90000"/>
            <a:hueOff val="-1315237"/>
            <a:satOff val="7386"/>
            <a:lumOff val="46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1315237"/>
              <a:satOff val="7386"/>
              <a:lumOff val="4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Основана на местоположении, использует цифровой компас, </a:t>
          </a:r>
          <a:r>
            <a:rPr lang="en-US" sz="2300" kern="1200" dirty="0" smtClean="0"/>
            <a:t>GPS. </a:t>
          </a:r>
          <a:endParaRPr lang="ru-RU" sz="2300" kern="1200" dirty="0"/>
        </a:p>
      </dsp:txBody>
      <dsp:txXfrm rot="-5400000">
        <a:off x="2962655" y="1449324"/>
        <a:ext cx="5219426" cy="878372"/>
      </dsp:txXfrm>
    </dsp:sp>
    <dsp:sp modelId="{D98F8237-A55B-408A-82ED-9CCC71EA9291}">
      <dsp:nvSpPr>
        <dsp:cNvPr id="0" name=""/>
        <dsp:cNvSpPr/>
      </dsp:nvSpPr>
      <dsp:spPr>
        <a:xfrm>
          <a:off x="0" y="1280128"/>
          <a:ext cx="2962656" cy="1216760"/>
        </a:xfrm>
        <a:prstGeom prst="roundRect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Дополненная реальность без маркеров</a:t>
          </a:r>
          <a:endParaRPr lang="ru-RU" sz="2200" kern="1200" dirty="0"/>
        </a:p>
      </dsp:txBody>
      <dsp:txXfrm>
        <a:off x="59397" y="1339525"/>
        <a:ext cx="2843862" cy="1097966"/>
      </dsp:txXfrm>
    </dsp:sp>
    <dsp:sp modelId="{B0965E97-CF1B-44A7-9357-E43537630372}">
      <dsp:nvSpPr>
        <dsp:cNvPr id="0" name=""/>
        <dsp:cNvSpPr/>
      </dsp:nvSpPr>
      <dsp:spPr>
        <a:xfrm rot="5400000">
          <a:off x="5109423" y="532635"/>
          <a:ext cx="973408" cy="5266944"/>
        </a:xfrm>
        <a:prstGeom prst="round2SameRect">
          <a:avLst/>
        </a:prstGeom>
        <a:solidFill>
          <a:schemeClr val="accent4">
            <a:tint val="40000"/>
            <a:alpha val="90000"/>
            <a:hueOff val="-2630473"/>
            <a:satOff val="14771"/>
            <a:lumOff val="93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2630473"/>
              <a:satOff val="14771"/>
              <a:lumOff val="9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Проецируется искусственный свет </a:t>
          </a:r>
          <a:r>
            <a:rPr lang="ru-RU" sz="2300" kern="1200" dirty="0" err="1" smtClean="0"/>
            <a:t>нп</a:t>
          </a:r>
          <a:r>
            <a:rPr lang="ru-RU" sz="2300" kern="1200" dirty="0" smtClean="0"/>
            <a:t> поверхность реального мира</a:t>
          </a:r>
          <a:endParaRPr lang="ru-RU" sz="2300" kern="1200" dirty="0"/>
        </a:p>
      </dsp:txBody>
      <dsp:txXfrm rot="-5400000">
        <a:off x="2962655" y="2726921"/>
        <a:ext cx="5219426" cy="878372"/>
      </dsp:txXfrm>
    </dsp:sp>
    <dsp:sp modelId="{EE31D14D-12D2-4880-9182-4A0FC257C5C5}">
      <dsp:nvSpPr>
        <dsp:cNvPr id="0" name=""/>
        <dsp:cNvSpPr/>
      </dsp:nvSpPr>
      <dsp:spPr>
        <a:xfrm>
          <a:off x="0" y="2557727"/>
          <a:ext cx="2962656" cy="1216760"/>
        </a:xfrm>
        <a:prstGeom prst="roundRect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Дополненная реальность на основе проекции</a:t>
          </a:r>
          <a:endParaRPr lang="ru-RU" sz="2200" kern="1200" dirty="0"/>
        </a:p>
      </dsp:txBody>
      <dsp:txXfrm>
        <a:off x="59397" y="2617124"/>
        <a:ext cx="2843862" cy="1097966"/>
      </dsp:txXfrm>
    </dsp:sp>
    <dsp:sp modelId="{D18CCC73-AE92-4982-BC2A-853097B5107E}">
      <dsp:nvSpPr>
        <dsp:cNvPr id="0" name=""/>
        <dsp:cNvSpPr/>
      </dsp:nvSpPr>
      <dsp:spPr>
        <a:xfrm rot="5400000">
          <a:off x="5109423" y="1810234"/>
          <a:ext cx="973408" cy="5266944"/>
        </a:xfrm>
        <a:prstGeom prst="round2SameRect">
          <a:avLst/>
        </a:prstGeom>
        <a:solidFill>
          <a:schemeClr val="accent4">
            <a:tint val="40000"/>
            <a:alpha val="90000"/>
            <a:hueOff val="-3945710"/>
            <a:satOff val="22157"/>
            <a:lumOff val="1408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3945710"/>
              <a:satOff val="22157"/>
              <a:lumOff val="14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Происходит распознавание реальных объектов и их замена цифровыми</a:t>
          </a:r>
          <a:endParaRPr lang="ru-RU" sz="2300" kern="1200" dirty="0"/>
        </a:p>
      </dsp:txBody>
      <dsp:txXfrm rot="-5400000">
        <a:off x="2962655" y="4004520"/>
        <a:ext cx="5219426" cy="878372"/>
      </dsp:txXfrm>
    </dsp:sp>
    <dsp:sp modelId="{760C1960-B2FB-4A08-B389-71EF8A03170F}">
      <dsp:nvSpPr>
        <dsp:cNvPr id="0" name=""/>
        <dsp:cNvSpPr/>
      </dsp:nvSpPr>
      <dsp:spPr>
        <a:xfrm>
          <a:off x="0" y="3835326"/>
          <a:ext cx="2962656" cy="121676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Дополненная реальность на основе суперпозиции</a:t>
          </a:r>
          <a:endParaRPr lang="ru-RU" sz="2200" kern="1200" dirty="0"/>
        </a:p>
      </dsp:txBody>
      <dsp:txXfrm>
        <a:off x="59397" y="3894723"/>
        <a:ext cx="2843862" cy="10979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1F67-E632-43C2-8E21-D6A38EEB7189}">
      <dsp:nvSpPr>
        <dsp:cNvPr id="0" name=""/>
        <dsp:cNvSpPr/>
      </dsp:nvSpPr>
      <dsp:spPr>
        <a:xfrm rot="16200000">
          <a:off x="668729" y="-668729"/>
          <a:ext cx="2777341" cy="4114800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392" tIns="469392" rIns="469392" bIns="469392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600" b="1" kern="1200" dirty="0" smtClean="0">
              <a:hlinkClick xmlns:r="http://schemas.openxmlformats.org/officeDocument/2006/relationships" r:id="" action="ppaction://hlinksldjump"/>
            </a:rPr>
            <a:t>Бизнес</a:t>
          </a:r>
          <a:endParaRPr lang="ru-RU" sz="6600" b="1" kern="1200" dirty="0"/>
        </a:p>
      </dsp:txBody>
      <dsp:txXfrm rot="5400000">
        <a:off x="-1" y="1"/>
        <a:ext cx="4114800" cy="2083006"/>
      </dsp:txXfrm>
    </dsp:sp>
    <dsp:sp modelId="{3EA6C7A7-4B34-497A-920E-84F12D8CBB41}">
      <dsp:nvSpPr>
        <dsp:cNvPr id="0" name=""/>
        <dsp:cNvSpPr/>
      </dsp:nvSpPr>
      <dsp:spPr>
        <a:xfrm>
          <a:off x="4114800" y="0"/>
          <a:ext cx="4114800" cy="277734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hlinkClick xmlns:r="http://schemas.openxmlformats.org/officeDocument/2006/relationships" r:id="" action="ppaction://hlinksldjump"/>
            </a:rPr>
            <a:t>Образова-ние</a:t>
          </a:r>
          <a:endParaRPr lang="ru-RU" sz="5400" b="1" kern="1200" dirty="0"/>
        </a:p>
      </dsp:txBody>
      <dsp:txXfrm>
        <a:off x="4114800" y="0"/>
        <a:ext cx="4114800" cy="2083006"/>
      </dsp:txXfrm>
    </dsp:sp>
    <dsp:sp modelId="{F84EB491-8A75-46E4-A8D9-8FABA8C71271}">
      <dsp:nvSpPr>
        <dsp:cNvPr id="0" name=""/>
        <dsp:cNvSpPr/>
      </dsp:nvSpPr>
      <dsp:spPr>
        <a:xfrm rot="10800000">
          <a:off x="0" y="2777341"/>
          <a:ext cx="4114800" cy="277734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hlinkClick xmlns:r="http://schemas.openxmlformats.org/officeDocument/2006/relationships" r:id="" action="ppaction://hlinksldjump"/>
            </a:rPr>
            <a:t>Игры</a:t>
          </a:r>
          <a:endParaRPr lang="ru-RU" sz="5400" b="1" kern="1200" dirty="0"/>
        </a:p>
      </dsp:txBody>
      <dsp:txXfrm rot="10800000">
        <a:off x="0" y="3471676"/>
        <a:ext cx="4114800" cy="2083006"/>
      </dsp:txXfrm>
    </dsp:sp>
    <dsp:sp modelId="{B5556364-F4B7-4E7A-BFED-856AB16F574B}">
      <dsp:nvSpPr>
        <dsp:cNvPr id="0" name=""/>
        <dsp:cNvSpPr/>
      </dsp:nvSpPr>
      <dsp:spPr>
        <a:xfrm rot="5400000">
          <a:off x="4783529" y="2108612"/>
          <a:ext cx="2777341" cy="4114800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hlinkClick xmlns:r="http://schemas.openxmlformats.org/officeDocument/2006/relationships" r:id="" action="ppaction://hlinksldjump"/>
            </a:rPr>
            <a:t>Искусство</a:t>
          </a:r>
          <a:endParaRPr lang="ru-RU" sz="5400" b="1" kern="1200" dirty="0"/>
        </a:p>
      </dsp:txBody>
      <dsp:txXfrm rot="-5400000">
        <a:off x="4114799" y="3471676"/>
        <a:ext cx="4114800" cy="2083006"/>
      </dsp:txXfrm>
    </dsp:sp>
    <dsp:sp modelId="{4C42D7CA-6DC8-4169-AFE8-32778EAED8B3}">
      <dsp:nvSpPr>
        <dsp:cNvPr id="0" name=""/>
        <dsp:cNvSpPr/>
      </dsp:nvSpPr>
      <dsp:spPr>
        <a:xfrm>
          <a:off x="2900357" y="2071702"/>
          <a:ext cx="2468880" cy="1388670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Использование </a:t>
          </a:r>
          <a:r>
            <a:rPr lang="en-US" sz="2500" kern="1200" dirty="0" smtClean="0"/>
            <a:t>AR</a:t>
          </a:r>
          <a:endParaRPr lang="ru-RU" sz="2500" kern="1200" dirty="0"/>
        </a:p>
      </dsp:txBody>
      <dsp:txXfrm>
        <a:off x="2968146" y="2139491"/>
        <a:ext cx="2333302" cy="1253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slide" Target="slide6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hyperlink" Target="https://www.facebook.com/lookinar/videos/1879382052185572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404664"/>
            <a:ext cx="5080036" cy="2857520"/>
          </a:xfrm>
        </p:spPr>
      </p:pic>
      <p:pic>
        <p:nvPicPr>
          <p:cNvPr id="5" name="Рисунок 4" descr="2020-05-18_17-57-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654" y="3356992"/>
            <a:ext cx="5124609" cy="327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iskovi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454" y="872963"/>
            <a:ext cx="3447074" cy="2498377"/>
          </a:xfrm>
          <a:prstGeom prst="rect">
            <a:avLst/>
          </a:prstGeom>
        </p:spPr>
      </p:pic>
      <p:pic>
        <p:nvPicPr>
          <p:cNvPr id="3" name="Рисунок 2" descr="20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3717032"/>
            <a:ext cx="3414536" cy="22776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571480"/>
            <a:ext cx="40005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ru-RU" sz="2400" b="1" dirty="0" smtClean="0"/>
              <a:t>Интерактивный гид в путешествиях</a:t>
            </a:r>
            <a:endParaRPr lang="ru-RU" sz="2400" dirty="0" smtClean="0"/>
          </a:p>
          <a:p>
            <a:pPr fontAlgn="ctr"/>
            <a:r>
              <a:rPr lang="ru-RU" sz="2400" dirty="0" smtClean="0"/>
              <a:t>Интерактивный гид по объектам города, который подскажет всю самую полезную для туриста информацию.</a:t>
            </a:r>
          </a:p>
          <a:p>
            <a:pPr fontAlgn="ctr"/>
            <a:r>
              <a:rPr lang="ru-RU" sz="2400" dirty="0" smtClean="0"/>
              <a:t> Описание главных достопримечательностей, объекты питания, туристические маршруты, подсказки и многое другое.</a:t>
            </a:r>
          </a:p>
          <a:p>
            <a:endParaRPr lang="ru-RU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325594" y="6318877"/>
            <a:ext cx="43204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IKEA</a:t>
            </a:r>
            <a:r>
              <a:rPr lang="ru-RU" sz="2400" dirty="0" smtClean="0"/>
              <a:t> выпустила приложение дополненной реальности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Place</a:t>
            </a:r>
            <a:r>
              <a:rPr lang="ru-RU" sz="2400" b="1" dirty="0" smtClean="0"/>
              <a:t> </a:t>
            </a:r>
            <a:r>
              <a:rPr lang="ru-RU" sz="2400" dirty="0" smtClean="0"/>
              <a:t>для смартфонов на </a:t>
            </a:r>
            <a:r>
              <a:rPr lang="ru-RU" sz="2400" dirty="0" err="1" smtClean="0"/>
              <a:t>Android</a:t>
            </a:r>
            <a:r>
              <a:rPr lang="ru-RU" sz="2400" dirty="0" smtClean="0"/>
              <a:t>. С его помощью можно «разместить» мебель из каталога </a:t>
            </a:r>
            <a:r>
              <a:rPr lang="ru-RU" sz="2400" dirty="0" err="1" smtClean="0"/>
              <a:t>ритейлера</a:t>
            </a:r>
            <a:r>
              <a:rPr lang="ru-RU" sz="2400" dirty="0" smtClean="0"/>
              <a:t> в разных местах квартиры или офиса и оценить, как она будет смотреться.</a:t>
            </a:r>
            <a:endParaRPr lang="ru-RU" sz="2400" dirty="0"/>
          </a:p>
        </p:txBody>
      </p:sp>
      <p:pic>
        <p:nvPicPr>
          <p:cNvPr id="3" name="Рисунок 2" descr="165705_ikea-augmented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3116"/>
            <a:ext cx="6074562" cy="409425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143116"/>
            <a:ext cx="2420442" cy="136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325594" y="6318877"/>
            <a:ext cx="43204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428604"/>
            <a:ext cx="84296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Самый распространённый способ демонстрации </a:t>
            </a:r>
            <a:r>
              <a:rPr lang="ru-RU" sz="2400" b="1" dirty="0" smtClean="0"/>
              <a:t>архитектурных</a:t>
            </a:r>
            <a:r>
              <a:rPr lang="ru-RU" sz="2400" dirty="0" smtClean="0"/>
              <a:t> решений – проектирование 3D-модели будущего здания для его переноса в программу с поддержкой </a:t>
            </a:r>
            <a:r>
              <a:rPr lang="ru-RU" sz="2400" b="1" dirty="0" smtClean="0"/>
              <a:t>дополненной реальности</a:t>
            </a:r>
            <a:r>
              <a:rPr lang="ru-RU" sz="2400" dirty="0" smtClean="0"/>
              <a:t>. Проработанную модель можно рассмотреть под разными углами, покрутить вокруг своей оси, отдалить и приблизить.</a:t>
            </a:r>
            <a:endParaRPr lang="ru-RU" sz="2400" dirty="0"/>
          </a:p>
        </p:txBody>
      </p:sp>
      <p:pic>
        <p:nvPicPr>
          <p:cNvPr id="5" name="Рисунок 4" descr="dopolnennaya-realnost-Krasnodar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496"/>
            <a:ext cx="5292252" cy="2714644"/>
          </a:xfrm>
          <a:prstGeom prst="rect">
            <a:avLst/>
          </a:prstGeom>
        </p:spPr>
      </p:pic>
      <p:pic>
        <p:nvPicPr>
          <p:cNvPr id="6" name="Рисунок 5" descr="obshhee-foto-dopolnennaya-realnost (2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857496"/>
            <a:ext cx="4342244" cy="2700278"/>
          </a:xfrm>
          <a:prstGeom prst="rect">
            <a:avLst/>
          </a:prstGeom>
        </p:spPr>
      </p:pic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8325594" y="6318877"/>
            <a:ext cx="43204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350046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AR – эффективный инструмент мобильного обучения. Уже появились специализированные образовательные проекты, такие как </a:t>
            </a:r>
            <a:r>
              <a:rPr lang="ru-RU" sz="2400" b="1" dirty="0" smtClean="0"/>
              <a:t>LearnAR, </a:t>
            </a:r>
            <a:r>
              <a:rPr lang="en-US" sz="2400" b="1" dirty="0" err="1" smtClean="0"/>
              <a:t>Devar</a:t>
            </a:r>
            <a:r>
              <a:rPr lang="ru-RU" sz="2400" b="1" dirty="0" smtClean="0"/>
              <a:t>, </a:t>
            </a:r>
            <a:r>
              <a:rPr lang="ru-RU" sz="2000" dirty="0" smtClean="0"/>
              <a:t>использующие технологию дополненной реальности на уроках</a:t>
            </a:r>
            <a:r>
              <a:rPr lang="ru-RU" dirty="0" smtClean="0"/>
              <a:t>.</a:t>
            </a:r>
          </a:p>
          <a:p>
            <a:endParaRPr lang="ru-RU" sz="2800" b="1" dirty="0" smtClean="0"/>
          </a:p>
          <a:p>
            <a:r>
              <a:rPr lang="en-US" sz="2800" b="1" dirty="0" err="1" smtClean="0"/>
              <a:t>Arloon</a:t>
            </a:r>
            <a:endParaRPr lang="en-US" sz="2800" b="1" dirty="0"/>
          </a:p>
          <a:p>
            <a:r>
              <a:rPr lang="ru-RU" dirty="0"/>
              <a:t>Разработчик представил 6 образовательных приложений для пользователей разного возраста. </a:t>
            </a:r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3" name="Рисунок 2" descr="maxresdefault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395138"/>
            <a:ext cx="2588298" cy="1563401"/>
          </a:xfrm>
          <a:prstGeom prst="rect">
            <a:avLst/>
          </a:prstGeom>
        </p:spPr>
      </p:pic>
      <p:pic>
        <p:nvPicPr>
          <p:cNvPr id="4" name="Рисунок 3" descr="images.jf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08" y="393182"/>
            <a:ext cx="2440642" cy="1563401"/>
          </a:xfrm>
          <a:prstGeom prst="rect">
            <a:avLst/>
          </a:prstGeom>
        </p:spPr>
      </p:pic>
      <p:pic>
        <p:nvPicPr>
          <p:cNvPr id="7" name="Рисунок 6" descr="unnamed.jp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5780" y="2278196"/>
            <a:ext cx="3580844" cy="1748459"/>
          </a:xfrm>
          <a:prstGeom prst="rect">
            <a:avLst/>
          </a:prstGeom>
        </p:spPr>
      </p:pic>
      <p:pic>
        <p:nvPicPr>
          <p:cNvPr id="8" name="Рисунок 7" descr="unnamed (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8761" y="4367060"/>
            <a:ext cx="3547863" cy="1732355"/>
          </a:xfrm>
          <a:prstGeom prst="rect">
            <a:avLst/>
          </a:prstGeom>
        </p:spPr>
      </p:pic>
      <p:sp>
        <p:nvSpPr>
          <p:cNvPr id="9" name="Стрелка влево 8">
            <a:hlinkClick r:id="rId7" action="ppaction://hlinksldjump"/>
          </p:cNvPr>
          <p:cNvSpPr/>
          <p:nvPr/>
        </p:nvSpPr>
        <p:spPr>
          <a:xfrm>
            <a:off x="8325594" y="6318877"/>
            <a:ext cx="43204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/>
              <a:t>Одной из первых успешных AR-игр, где можно было взаимодействовать с миром с помощью камеры устройства, стала </a:t>
            </a:r>
            <a:r>
              <a:rPr lang="ru-RU" sz="2000" i="1" dirty="0" err="1"/>
              <a:t>Pokemon</a:t>
            </a:r>
            <a:r>
              <a:rPr lang="ru-RU" sz="2000" i="1" dirty="0"/>
              <a:t> </a:t>
            </a:r>
            <a:r>
              <a:rPr lang="ru-RU" sz="2000" i="1" dirty="0" smtClean="0"/>
              <a:t>GO.</a:t>
            </a:r>
          </a:p>
          <a:p>
            <a:endParaRPr lang="ru-RU" sz="2000" i="1" dirty="0"/>
          </a:p>
          <a:p>
            <a:r>
              <a:rPr lang="ru-RU" sz="2000" dirty="0" smtClean="0"/>
              <a:t>Контент от </a:t>
            </a:r>
            <a:r>
              <a:rPr lang="ru-RU" sz="2000" i="1" dirty="0" err="1" smtClean="0"/>
              <a:t>Инстаграм</a:t>
            </a:r>
            <a:r>
              <a:rPr lang="ru-RU" sz="2000" i="1" dirty="0" smtClean="0"/>
              <a:t>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64288"/>
            <a:ext cx="2016224" cy="12656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772816"/>
            <a:ext cx="4668311" cy="34902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6" b="14914"/>
          <a:stretch/>
        </p:blipFill>
        <p:spPr>
          <a:xfrm>
            <a:off x="755576" y="2959855"/>
            <a:ext cx="2952750" cy="2303253"/>
          </a:xfrm>
          <a:prstGeom prst="rect">
            <a:avLst/>
          </a:prstGeom>
        </p:spPr>
      </p:pic>
      <p:sp>
        <p:nvSpPr>
          <p:cNvPr id="11" name="Стрелка влево 10">
            <a:hlinkClick r:id="rId5" action="ppaction://hlinksldjump"/>
          </p:cNvPr>
          <p:cNvSpPr/>
          <p:nvPr/>
        </p:nvSpPr>
        <p:spPr>
          <a:xfrm>
            <a:off x="8325594" y="6318877"/>
            <a:ext cx="43204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Технология дополненной реальности в музеях доступна с помощью специальной гарнитуры или обычного смартфона. Подключившись к технологичной экскурсии, посетитель сможет узнать гораздо больше информации, чем при простом взгляде на объект.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40" y="4365104"/>
            <a:ext cx="4644008" cy="22668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38" b="-1"/>
          <a:stretch/>
        </p:blipFill>
        <p:spPr>
          <a:xfrm>
            <a:off x="2767844" y="1584087"/>
            <a:ext cx="5940152" cy="2682693"/>
          </a:xfrm>
          <a:prstGeom prst="rect">
            <a:avLst/>
          </a:prstGeom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325594" y="6318877"/>
            <a:ext cx="43204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470025"/>
          </a:xfrm>
        </p:spPr>
        <p:txBody>
          <a:bodyPr/>
          <a:lstStyle/>
          <a:p>
            <a:r>
              <a:rPr lang="en-US" dirty="0" smtClean="0"/>
              <a:t>AR (augmented reality</a:t>
            </a:r>
            <a:r>
              <a:rPr lang="ru-RU" dirty="0" smtClean="0"/>
              <a:t>) – дополнительная реальность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857496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Тестирование </a:t>
            </a:r>
            <a:r>
              <a:rPr lang="en-US" b="1" dirty="0" smtClean="0">
                <a:solidFill>
                  <a:schemeClr val="tx1"/>
                </a:solidFill>
              </a:rPr>
              <a:t>AR</a:t>
            </a:r>
            <a:r>
              <a:rPr lang="ru-RU" b="1" dirty="0" smtClean="0">
                <a:solidFill>
                  <a:schemeClr val="tx1"/>
                </a:solidFill>
              </a:rPr>
              <a:t> - приложений, определение принципов работы технологии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Дополненная реальность</a:t>
            </a:r>
            <a:r>
              <a:rPr lang="ru-RU" dirty="0" smtClean="0"/>
              <a:t> – одна из многих технологий взаимодействия человека и компьютера. Ее специфика заключается в том, что она программным образом визуально совмещает два изначально независимых пространства: мир реальных объектов вокруг нас и виртуальный мир, воссозданный на компьютере.</a:t>
            </a:r>
          </a:p>
          <a:p>
            <a:r>
              <a:rPr lang="ru-RU" dirty="0" smtClean="0"/>
              <a:t>Новая виртуальная среда образуется путем наложения запрограммированных виртуальных объектов поверх видеосигнала с камеры, и становится интерактивной путем использования специальных маркеров.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Типы дополненной реальности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46"/>
          <a:ext cx="8229600" cy="5054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Оборудование для AR технологий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900" dirty="0" smtClean="0"/>
              <a:t>Для работы с технологией дополненной реальности обязательно необходимы следующие компоненты:</a:t>
            </a:r>
          </a:p>
          <a:p>
            <a:r>
              <a:rPr lang="en-US" sz="3000" dirty="0" smtClean="0"/>
              <a:t>1</a:t>
            </a:r>
            <a:r>
              <a:rPr lang="ru-RU" sz="3000" dirty="0" smtClean="0"/>
              <a:t>. Графическая станция. </a:t>
            </a:r>
            <a:endParaRPr lang="en-US" sz="3000" dirty="0" smtClean="0"/>
          </a:p>
          <a:p>
            <a:r>
              <a:rPr lang="ru-RU" sz="3000" dirty="0" smtClean="0"/>
              <a:t>2. Дисплей. </a:t>
            </a:r>
          </a:p>
          <a:p>
            <a:r>
              <a:rPr lang="ru-RU" sz="3000" dirty="0" smtClean="0"/>
              <a:t>3. Камера. </a:t>
            </a:r>
          </a:p>
          <a:p>
            <a:r>
              <a:rPr lang="ru-RU" sz="3000" dirty="0" smtClean="0"/>
              <a:t>4.Метки, или маркеры.</a:t>
            </a:r>
          </a:p>
          <a:p>
            <a:r>
              <a:rPr lang="ru-RU" sz="3000" dirty="0" smtClean="0"/>
              <a:t>5.Программное обеспечение. 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142852"/>
            <a:ext cx="4714908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может быть мобильный телефон, ноутбук, персональный компьютер, графическая рабочая станция с профессиональной видеокартой. Одним словом, компьютер.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71934" y="1571612"/>
            <a:ext cx="478634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Экран телефона, телевизор, монитор, моно или стерео дисплей, проекционный экран.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2786058"/>
            <a:ext cx="485778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Благодаря камере мы получаем «слепок» реального мира, на который специальное программное обеспечение накладывает виртуальные объекты.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43372" y="4143380"/>
            <a:ext cx="4786346" cy="2428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Математические алгоритмы, которые позволяют камере увидеть и распознать метку (маркер) в окружающем пространстве, а затем определить, какая именно модель программно «привязана» к метке. И, наконец, «положить» эту модель на метку таким образом, чтобы виртуальный 2D или 3D объект повторял любое движение реальной метки.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425618"/>
              </p:ext>
            </p:extLst>
          </p:nvPr>
        </p:nvGraphicFramePr>
        <p:xfrm>
          <a:off x="457200" y="571480"/>
          <a:ext cx="8229600" cy="5554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r>
              <a:rPr lang="ru-RU" sz="4800" b="1" dirty="0" smtClean="0">
                <a:hlinkClick r:id="rId2" action="ppaction://hlinksldjump"/>
              </a:rPr>
              <a:t>Он-лайн примерки</a:t>
            </a:r>
            <a:endParaRPr lang="ru-RU" sz="4800" b="1" dirty="0" smtClean="0"/>
          </a:p>
          <a:p>
            <a:r>
              <a:rPr lang="ru-RU" sz="4800" b="1" dirty="0" smtClean="0">
                <a:hlinkClick r:id="rId3" action="ppaction://hlinksldjump"/>
              </a:rPr>
              <a:t>Туризм</a:t>
            </a:r>
            <a:endParaRPr lang="ru-RU" sz="4800" b="1" dirty="0" smtClean="0"/>
          </a:p>
          <a:p>
            <a:r>
              <a:rPr lang="ru-RU" sz="4800" b="1" dirty="0" smtClean="0">
                <a:hlinkClick r:id="rId4" action="ppaction://hlinksldjump"/>
              </a:rPr>
              <a:t>Инстаграм</a:t>
            </a:r>
            <a:endParaRPr lang="ru-RU" sz="4800" b="1" dirty="0" smtClean="0"/>
          </a:p>
          <a:p>
            <a:r>
              <a:rPr lang="ru-RU" sz="4800" b="1" dirty="0" smtClean="0">
                <a:hlinkClick r:id="rId5" action="ppaction://hlinksldjump"/>
              </a:rPr>
              <a:t>Покупки для дома</a:t>
            </a:r>
            <a:endParaRPr lang="ru-RU" sz="4800" b="1" dirty="0" smtClean="0"/>
          </a:p>
          <a:p>
            <a:r>
              <a:rPr lang="ru-RU" sz="4800" b="1" dirty="0" smtClean="0">
                <a:hlinkClick r:id="rId6" action="ppaction://hlinksldjump"/>
              </a:rPr>
              <a:t>Архитектура</a:t>
            </a:r>
            <a:endParaRPr lang="ru-RU" sz="4800" b="1" dirty="0" smtClean="0"/>
          </a:p>
          <a:p>
            <a:endParaRPr lang="ru-RU" dirty="0"/>
          </a:p>
        </p:txBody>
      </p:sp>
      <p:sp>
        <p:nvSpPr>
          <p:cNvPr id="2" name="Стрелка влево 1">
            <a:hlinkClick r:id="rId7" action="ppaction://hlinksldjump"/>
          </p:cNvPr>
          <p:cNvSpPr/>
          <p:nvPr/>
        </p:nvSpPr>
        <p:spPr>
          <a:xfrm>
            <a:off x="8100392" y="6381328"/>
            <a:ext cx="43204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285752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«Примерка со смартфоном»</a:t>
            </a:r>
          </a:p>
          <a:p>
            <a:pPr fontAlgn="base">
              <a:buNone/>
            </a:pPr>
            <a:r>
              <a:rPr lang="ru-RU" sz="2800" dirty="0" err="1" smtClean="0"/>
              <a:t>Онлайн-платформа</a:t>
            </a:r>
            <a:r>
              <a:rPr lang="ru-RU" sz="2800" dirty="0" smtClean="0"/>
              <a:t> </a:t>
            </a:r>
            <a:r>
              <a:rPr lang="ru-RU" sz="2800" dirty="0" err="1" smtClean="0"/>
              <a:t>Lamoda</a:t>
            </a:r>
            <a:r>
              <a:rPr lang="ru-RU" sz="2800" dirty="0" smtClean="0"/>
              <a:t> предложила пользователям примерять обувь с помощью технологии дополненной реальности. Теперь владельцы смартфонов перед заказом могут посмотреть, как конкретная пара обуви выглядит на ногах.</a:t>
            </a:r>
          </a:p>
          <a:p>
            <a:pPr fontAlgn="base">
              <a:buNone/>
            </a:pPr>
            <a:r>
              <a:rPr lang="ru-RU" sz="2800" dirty="0" smtClean="0"/>
              <a:t>Приложение доступно только для обладателей iOS-устройств и только на моделях выше 6S. </a:t>
            </a:r>
            <a:endParaRPr lang="ru-RU" sz="2800" dirty="0"/>
          </a:p>
        </p:txBody>
      </p:sp>
      <p:pic>
        <p:nvPicPr>
          <p:cNvPr id="5" name="Рисунок 4" descr="virtualnaya-primerka-obuvi-v-prilozhenii-lamoda-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3000372"/>
            <a:ext cx="7072330" cy="3678545"/>
          </a:xfrm>
          <a:prstGeom prst="rect">
            <a:avLst/>
          </a:prstGeom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8325594" y="6318877"/>
            <a:ext cx="43204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828680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Инстаграм-фильтры</a:t>
            </a:r>
            <a:r>
              <a:rPr lang="ru-RU" sz="2800" b="1" dirty="0" smtClean="0"/>
              <a:t>: тренд на дополненную реальность</a:t>
            </a:r>
            <a:r>
              <a:rPr lang="ru-RU" sz="2800" dirty="0" smtClean="0"/>
              <a:t> </a:t>
            </a:r>
          </a:p>
          <a:p>
            <a:r>
              <a:rPr lang="ru-RU" sz="2000" dirty="0" smtClean="0"/>
              <a:t>Мировые компании быстро уловили новый тренд и поняли, как можно применить его в бизнесе. Например, бренд </a:t>
            </a:r>
            <a:r>
              <a:rPr lang="ru-RU" sz="2000" dirty="0" err="1" smtClean="0"/>
              <a:t>Michael</a:t>
            </a:r>
            <a:r>
              <a:rPr lang="ru-RU" sz="2000" dirty="0" smtClean="0"/>
              <a:t> </a:t>
            </a:r>
            <a:r>
              <a:rPr lang="ru-RU" sz="2000" dirty="0" err="1" smtClean="0"/>
              <a:t>Kors</a:t>
            </a:r>
            <a:r>
              <a:rPr lang="ru-RU" sz="2000" dirty="0" smtClean="0"/>
              <a:t> предложил примерить новую коллекцию очков, и стал первым, кто протестировал AR-рекламу в </a:t>
            </a:r>
            <a:r>
              <a:rPr lang="ru-RU" sz="2000" dirty="0" err="1" smtClean="0"/>
              <a:t>Фейсбуке</a:t>
            </a:r>
            <a:r>
              <a:rPr lang="ru-RU" sz="2000" dirty="0" smtClean="0"/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maski-v-stat-iu-e9ddd1e0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357562"/>
            <a:ext cx="5500694" cy="3254577"/>
          </a:xfrm>
          <a:prstGeom prst="rect">
            <a:avLst/>
          </a:prstGeom>
        </p:spPr>
      </p:pic>
      <p:pic>
        <p:nvPicPr>
          <p:cNvPr id="6" name="Рисунок 5" descr="6DuWRXdeNpCjBmNh2StpWA.jpeg"/>
          <p:cNvPicPr>
            <a:picLocks noChangeAspect="1"/>
          </p:cNvPicPr>
          <p:nvPr/>
        </p:nvPicPr>
        <p:blipFill>
          <a:blip r:embed="rId3"/>
          <a:srcRect l="62500" r="12500"/>
          <a:stretch>
            <a:fillRect/>
          </a:stretch>
        </p:blipFill>
        <p:spPr>
          <a:xfrm>
            <a:off x="6516216" y="3341776"/>
            <a:ext cx="1643085" cy="3286148"/>
          </a:xfrm>
          <a:prstGeom prst="rect">
            <a:avLst/>
          </a:prstGeom>
        </p:spPr>
      </p:pic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8325594" y="6318877"/>
            <a:ext cx="43204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420</Words>
  <Application>Microsoft Office PowerPoint</Application>
  <PresentationFormat>Экран (4:3)</PresentationFormat>
  <Paragraphs>53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AR (augmented reality) – дополнительная реальность</vt:lpstr>
      <vt:lpstr>Презентация PowerPoint</vt:lpstr>
      <vt:lpstr>Типы дополненной реальности</vt:lpstr>
      <vt:lpstr>Оборудование для AR технологий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 (augmented reality) – дополнительная реальность</dc:title>
  <dc:creator>User</dc:creator>
  <cp:lastModifiedBy>14-10-19</cp:lastModifiedBy>
  <cp:revision>53</cp:revision>
  <dcterms:created xsi:type="dcterms:W3CDTF">2021-04-06T11:48:36Z</dcterms:created>
  <dcterms:modified xsi:type="dcterms:W3CDTF">2021-04-15T17:03:13Z</dcterms:modified>
</cp:coreProperties>
</file>