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5" r:id="rId3"/>
    <p:sldId id="257" r:id="rId4"/>
    <p:sldId id="259" r:id="rId5"/>
    <p:sldId id="258" r:id="rId6"/>
    <p:sldId id="260" r:id="rId7"/>
    <p:sldId id="261" r:id="rId8"/>
    <p:sldId id="264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75" autoAdjust="0"/>
    <p:restoredTop sz="94795" autoAdjust="0"/>
  </p:normalViewPr>
  <p:slideViewPr>
    <p:cSldViewPr>
      <p:cViewPr>
        <p:scale>
          <a:sx n="50" d="100"/>
          <a:sy n="50" d="100"/>
        </p:scale>
        <p:origin x="-1956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306A9-8DA7-4346-9620-6FA2DE227864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152EC-F5FB-4779-8A7B-A11CB1C58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306A9-8DA7-4346-9620-6FA2DE227864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152EC-F5FB-4779-8A7B-A11CB1C58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306A9-8DA7-4346-9620-6FA2DE227864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152EC-F5FB-4779-8A7B-A11CB1C58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306A9-8DA7-4346-9620-6FA2DE227864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152EC-F5FB-4779-8A7B-A11CB1C58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306A9-8DA7-4346-9620-6FA2DE227864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152EC-F5FB-4779-8A7B-A11CB1C58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306A9-8DA7-4346-9620-6FA2DE227864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152EC-F5FB-4779-8A7B-A11CB1C58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306A9-8DA7-4346-9620-6FA2DE227864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152EC-F5FB-4779-8A7B-A11CB1C58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306A9-8DA7-4346-9620-6FA2DE227864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A152EC-F5FB-4779-8A7B-A11CB1C582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306A9-8DA7-4346-9620-6FA2DE227864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152EC-F5FB-4779-8A7B-A11CB1C58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C306A9-8DA7-4346-9620-6FA2DE227864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9A152EC-F5FB-4779-8A7B-A11CB1C58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CC306A9-8DA7-4346-9620-6FA2DE227864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152EC-F5FB-4779-8A7B-A11CB1C58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CC306A9-8DA7-4346-9620-6FA2DE227864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9A152EC-F5FB-4779-8A7B-A11CB1C582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07975"/>
            <a:ext cx="7308304" cy="864096"/>
          </a:xfrm>
          <a:solidFill>
            <a:schemeClr val="accent2">
              <a:lumMod val="75000"/>
            </a:schemeClr>
          </a:solidFill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800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МОЯ МАМА – ЭКОЛОГ </a:t>
            </a:r>
            <a:endParaRPr lang="ru-RU" sz="4800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026" name="Picture 2" descr="C:\Users\Ewgeniy\Desktop\презент в садик\0-Rl7vXce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02690" y="1844824"/>
            <a:ext cx="2646816" cy="3134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Ewgeniy\Desktop\Pictures\Camera Roll\WP_20150819_16_24_39_Pr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812" r="9700" b="15166"/>
          <a:stretch/>
        </p:blipFill>
        <p:spPr bwMode="auto">
          <a:xfrm>
            <a:off x="300069" y="1844824"/>
            <a:ext cx="2520280" cy="3141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Ewgeniy\Desktop\презент в садик\image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161" r="17165"/>
          <a:stretch/>
        </p:blipFill>
        <p:spPr bwMode="auto">
          <a:xfrm>
            <a:off x="5438565" y="1844824"/>
            <a:ext cx="2736304" cy="3141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14480" y="5357827"/>
            <a:ext cx="70009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Яркиева</a:t>
            </a:r>
            <a:r>
              <a:rPr lang="ru-RU" sz="20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 Ева, воспитанница старшей группы «А»</a:t>
            </a:r>
          </a:p>
          <a:p>
            <a:r>
              <a:rPr lang="ru-RU" sz="2000" spc="15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МДОУ </a:t>
            </a:r>
            <a:r>
              <a:rPr lang="ru-RU" sz="20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«Детский сад «Буратино» г. Надыма»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548578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Ewgeniy\Desktop\презент в садик\mish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9466" y="188640"/>
            <a:ext cx="8025679" cy="522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8888" y="5589240"/>
            <a:ext cx="80062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431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Ewgeniy\Desktop\презент в садик\IMG_979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3023"/>
          <a:stretch/>
        </p:blipFill>
        <p:spPr bwMode="auto">
          <a:xfrm>
            <a:off x="323528" y="188640"/>
            <a:ext cx="4536504" cy="5851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05958" y="298399"/>
            <a:ext cx="339849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Мою маму зовут Надежда. Она меня очень сильно любит. Я люблю с ней заниматься чем-нибудь интересным и танцевать.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12554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wgeniy\Desktop\презент в садик\GSC_965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3098"/>
          <a:stretch/>
        </p:blipFill>
        <p:spPr bwMode="auto">
          <a:xfrm>
            <a:off x="251520" y="466148"/>
            <a:ext cx="5292079" cy="4566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59623" y="764253"/>
            <a:ext cx="33843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Она работает инженером - экологом на предприятии «Газпром добыча Надым»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41963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8189" y="4530288"/>
            <a:ext cx="85262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Это очень большое предприятие по добыче газа. </a:t>
            </a:r>
            <a:r>
              <a:rPr lang="ru-RU" sz="2800" dirty="0"/>
              <a:t> </a:t>
            </a:r>
            <a:r>
              <a:rPr lang="ru-RU" sz="2800" dirty="0" smtClean="0"/>
              <a:t>И моя мама вместе с другими экологами следит  за тем, чтобы производство не наносило вред  нашей природе</a:t>
            </a:r>
            <a:endParaRPr lang="ru-RU" sz="2800" dirty="0"/>
          </a:p>
        </p:txBody>
      </p:sp>
      <p:pic>
        <p:nvPicPr>
          <p:cNvPr id="4098" name="Picture 2" descr="C:\Users\Ewgeniy\Desktop\презент в садик\w1100_poselok_bovanenkovo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182" r="2302" b="18664"/>
          <a:stretch/>
        </p:blipFill>
        <p:spPr bwMode="auto">
          <a:xfrm>
            <a:off x="289313" y="332656"/>
            <a:ext cx="8727447" cy="4116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5819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0472" y="4774654"/>
            <a:ext cx="8526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/>
              <a:t>Как предприятие может навредить природе?</a:t>
            </a:r>
          </a:p>
          <a:p>
            <a:pPr marL="457200" indent="-457200" algn="ctr">
              <a:buFont typeface="Arial" pitchFamily="34" charset="0"/>
              <a:buChar char="•"/>
            </a:pPr>
            <a:r>
              <a:rPr lang="ru-RU" sz="3000" dirty="0" smtClean="0"/>
              <a:t>Выбрасывать в воздух разные вредные вещества </a:t>
            </a:r>
            <a:endParaRPr lang="ru-RU" sz="3000" dirty="0"/>
          </a:p>
        </p:txBody>
      </p:sp>
      <p:pic>
        <p:nvPicPr>
          <p:cNvPr id="3075" name="Picture 3" descr="C:\Users\Ewgeniy\Desktop\презент в садик\image-300x19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6350" y="278954"/>
            <a:ext cx="6840032" cy="4468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1963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Ewgeniy\Desktop\презент в садик\WP_20150723_09_08_37_Pr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37" r="6855"/>
          <a:stretch/>
        </p:blipFill>
        <p:spPr bwMode="auto">
          <a:xfrm>
            <a:off x="848122" y="260276"/>
            <a:ext cx="7431732" cy="4669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50826" y="5157190"/>
            <a:ext cx="6120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Arial" pitchFamily="34" charset="0"/>
              <a:buChar char="•"/>
            </a:pPr>
            <a:r>
              <a:rPr lang="ru-RU" sz="3600" dirty="0" smtClean="0"/>
              <a:t>Образовывать отходы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95819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4724" y="5013176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Arial" pitchFamily="34" charset="0"/>
              <a:buChar char="•"/>
            </a:pPr>
            <a:r>
              <a:rPr lang="ru-RU" sz="3600" dirty="0" smtClean="0"/>
              <a:t>Сбрасывать неочищенные стоки </a:t>
            </a:r>
            <a:endParaRPr lang="ru-RU" sz="3600" dirty="0"/>
          </a:p>
        </p:txBody>
      </p:sp>
      <p:pic>
        <p:nvPicPr>
          <p:cNvPr id="6146" name="Picture 2" descr="C:\Users\Ewgeniy\Desktop\презент в садик\art28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4420" y="764704"/>
            <a:ext cx="7011144" cy="3933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1431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Ewgeniy\Desktop\презент в садик\InstagramCapture_f11b42c4-ad73-421f-b6a0-9df1c8de534c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4115" b="3850"/>
          <a:stretch/>
        </p:blipFill>
        <p:spPr bwMode="auto">
          <a:xfrm>
            <a:off x="4718354" y="260648"/>
            <a:ext cx="4036262" cy="589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Ewgeniy\Desktop\презент в садик\InstagramCapture_d00fca40-5098-4597-b301-51ad7f15179c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6544" r="3555"/>
          <a:stretch/>
        </p:blipFill>
        <p:spPr bwMode="auto">
          <a:xfrm>
            <a:off x="251520" y="260648"/>
            <a:ext cx="3528392" cy="589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3" y="5458480"/>
            <a:ext cx="88924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Несколько раз в год моя мама ездит в командировки, чтобы  проверять соблюдение правил на производстве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14842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Ewgeniy\Desktop\презент в садик\68489e895ce18ca1aef6e97f001e5f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3" y="332656"/>
            <a:ext cx="5236827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332656"/>
            <a:ext cx="2664295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Экологи  должны быть на каждом предприятии, фабрике или заводе. Потому что наша Земля нуждается в защите от разных вредных влияний производства.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31431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156</TotalTime>
  <Words>144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Техническая</vt:lpstr>
      <vt:lpstr>МОЯ МАМА – ЭКОЛОГ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МАМА – ЭКОЛОГ</dc:title>
  <dc:creator>Ewgeniy</dc:creator>
  <cp:lastModifiedBy>1</cp:lastModifiedBy>
  <cp:revision>14</cp:revision>
  <dcterms:created xsi:type="dcterms:W3CDTF">2021-11-20T13:46:34Z</dcterms:created>
  <dcterms:modified xsi:type="dcterms:W3CDTF">2021-11-20T17:01:40Z</dcterms:modified>
</cp:coreProperties>
</file>