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5" r:id="rId5"/>
    <p:sldId id="259" r:id="rId6"/>
    <p:sldId id="260" r:id="rId7"/>
    <p:sldId id="264" r:id="rId8"/>
    <p:sldId id="270" r:id="rId9"/>
    <p:sldId id="271" r:id="rId10"/>
    <p:sldId id="273" r:id="rId11"/>
    <p:sldId id="274" r:id="rId12"/>
    <p:sldId id="263" r:id="rId13"/>
    <p:sldId id="265" r:id="rId14"/>
    <p:sldId id="266" r:id="rId15"/>
    <p:sldId id="267" r:id="rId16"/>
    <p:sldId id="26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346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378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1574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5247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279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8000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361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158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076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0769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2295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BE67C-EAA8-4EA6-BA2A-CF72372B8F75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BF2D5-686B-4D78-BBB8-F4E90039E6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356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2863" y="2124222"/>
            <a:ext cx="6625882" cy="2282189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«Растения - друзья и враги»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6098" y="5134708"/>
            <a:ext cx="5725551" cy="1350498"/>
          </a:xfrm>
        </p:spPr>
        <p:txBody>
          <a:bodyPr>
            <a:noAutofit/>
          </a:bodyPr>
          <a:lstStyle/>
          <a:p>
            <a:r>
              <a:rPr lang="ru-RU" sz="2000" dirty="0" smtClean="0"/>
              <a:t>Автор: </a:t>
            </a:r>
            <a:r>
              <a:rPr lang="ru-RU" sz="2000" dirty="0" smtClean="0"/>
              <a:t>старший  </a:t>
            </a:r>
            <a:r>
              <a:rPr lang="ru-RU" sz="2000" dirty="0" smtClean="0"/>
              <a:t>педагог дополнительного образования, высшей категории Хафизова А.Ф</a:t>
            </a:r>
            <a:r>
              <a:rPr lang="ru-RU" sz="2000" dirty="0" smtClean="0"/>
              <a:t>. МБУ ДО « </a:t>
            </a:r>
            <a:r>
              <a:rPr lang="ru-RU" sz="2000" dirty="0" err="1" smtClean="0"/>
              <a:t>ДДиЮТ</a:t>
            </a:r>
            <a:r>
              <a:rPr lang="ru-RU" sz="2000" dirty="0" smtClean="0"/>
              <a:t>»</a:t>
            </a:r>
            <a:endParaRPr lang="ru-RU" sz="2000" dirty="0"/>
          </a:p>
        </p:txBody>
      </p:sp>
      <p:pic>
        <p:nvPicPr>
          <p:cNvPr id="4" name="Рисунок 3" descr="C:\Users\23kab\Desktop\герань душиста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812" y="168812"/>
            <a:ext cx="2447778" cy="2827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23kab\Desktop\мят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11286" y="3573194"/>
            <a:ext cx="2583766" cy="3115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68828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Результаты опыта: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первый и второй день никаких видимых изменений не происходило.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третий день в четырёх стаканчиках на кусочках хлеба появилась плесень: № 3, № 4, № 5, № 6.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</a:p>
          <a:p>
            <a:pPr>
              <a:buNone/>
            </a:pPr>
            <a:r>
              <a:rPr lang="ru-RU" dirty="0" smtClean="0"/>
              <a:t>      №3                           №4                         №5                           №6</a:t>
            </a:r>
            <a:endParaRPr lang="ru-RU" dirty="0"/>
          </a:p>
        </p:txBody>
      </p:sp>
      <p:pic>
        <p:nvPicPr>
          <p:cNvPr id="4" name="Рисунок 3" descr="C:\Documents and Settings\user\Рабочий стол\2014\Изображение 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933825"/>
            <a:ext cx="1439862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user\Рабочий стол\2014\Изображение 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6751" y="3933825"/>
            <a:ext cx="1308294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\Рабочий стол\2014\Изображение 0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1311" y="3933825"/>
            <a:ext cx="153337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Рабочий стол\2014\Изображение 0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21968" y="3933825"/>
            <a:ext cx="1617785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Результаты опыта: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772529"/>
            <a:ext cx="10515600" cy="483928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стаканчиках № 1 и № 2 плесени не было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№1                                                         №2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4055" y="2813537"/>
            <a:ext cx="3995225" cy="344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Изображение 0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0628" y="2813538"/>
            <a:ext cx="4304714" cy="341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Живые фильтры</a:t>
            </a:r>
            <a:endParaRPr lang="ru-RU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23kab\Desktop\пыль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559" y="1856936"/>
            <a:ext cx="3365004" cy="43750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23kab\Desktop\пыль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1096" y="1997612"/>
            <a:ext cx="3191021" cy="4276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318782" y="2100177"/>
            <a:ext cx="391081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своих листьях фикус собирает пыль. Уже на второй день на листьях появилась пыль.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Листья «зелёного фильтра» необходимо регулярно мыть и протирать.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Воздействие комнатных растений на влажность воздуха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C:\Users\23kab\Desktop\опыт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517" y="1741218"/>
            <a:ext cx="3694445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23kab\Desktop\опыт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657" y="1611337"/>
            <a:ext cx="3674200" cy="4648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8954" y="1505243"/>
            <a:ext cx="3826412" cy="4360985"/>
          </a:xfrm>
        </p:spPr>
        <p:txBody>
          <a:bodyPr>
            <a:noAutofit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>
                <a:solidFill>
                  <a:srgbClr val="00B050"/>
                </a:solidFill>
              </a:rPr>
              <a:t>На следующий день капельки воды на внутренней стороне пакета появились</a:t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 smtClean="0">
                <a:solidFill>
                  <a:srgbClr val="00B050"/>
                </a:solidFill>
              </a:rPr>
              <a:t/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 smtClean="0">
                <a:solidFill>
                  <a:srgbClr val="00B050"/>
                </a:solidFill>
              </a:rPr>
              <a:t>Комнатные растения испаряют через листья воду, тем самым способствуют увлажнению воздуха в квартире. </a:t>
            </a:r>
            <a:br>
              <a:rPr lang="ru-RU" sz="2800" dirty="0" smtClean="0">
                <a:solidFill>
                  <a:srgbClr val="00B050"/>
                </a:solidFill>
              </a:rPr>
            </a:b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C:\Users\23kab\Desktop\опыт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71" y="1291053"/>
            <a:ext cx="3399022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23kab\Desktop\опыт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96884" y="1294229"/>
            <a:ext cx="3418450" cy="4550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336432" y="309489"/>
            <a:ext cx="7807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Результаты опыта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Заключение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основании наблюдений, опытов, изучения основных свойств растений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 выяснили,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растения могут быть как врагами, так и друзьями</a:t>
            </a:r>
          </a:p>
          <a:p>
            <a:pPr>
              <a:buNone/>
            </a:pPr>
            <a:endParaRPr lang="ru-RU" sz="32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Большинство растений в большом количестве выделяют фитонциды, убивающие болезнетворных микробов.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2708"/>
            <a:ext cx="10515600" cy="112798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b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  <p:pic>
        <p:nvPicPr>
          <p:cNvPr id="4" name="Рисунок 3" descr="C:\Users\23kab\Desktop\сансивьер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023" y="1969477"/>
            <a:ext cx="3545059" cy="440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C:\Users\23kab\Desktop\хлорофитум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9716" y="1941343"/>
            <a:ext cx="3792918" cy="460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3706" y="1927274"/>
            <a:ext cx="4853352" cy="40374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Выяснить, какое влияние оказывают комнатные растения на здоровье человека и какие растения являются опасными для нас</a:t>
            </a:r>
            <a:br>
              <a:rPr lang="ru-RU" sz="4000" dirty="0" smtClean="0"/>
            </a:br>
            <a:endParaRPr lang="ru-RU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7262" y="928469"/>
            <a:ext cx="4304714" cy="67524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endParaRPr lang="ru-RU" sz="4800" b="1" dirty="0">
              <a:latin typeface="Times New Roman" pitchFamily="18" charset="0"/>
              <a:ea typeface="Verdana" panose="020B0604030504040204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23kab\Desktop\фото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5618" y="3050931"/>
            <a:ext cx="3899095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23kab\Desktop\фото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015" y="1196925"/>
            <a:ext cx="3212123" cy="32121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79997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547446"/>
            <a:ext cx="10515600" cy="462951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.Выявить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степень влияния комнатных растений на организм человека, на чистоту и влажность воздуха в помещении.</a:t>
            </a:r>
          </a:p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.Выявить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опасные и полезные комнатные растения в моем доме.</a:t>
            </a:r>
          </a:p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4.Разработать рекомендации по использованию и уходу за растениями.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Свойства комнатных растений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23kab\Desktop\свойства комнатных рвстени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1852" y="1396280"/>
            <a:ext cx="9200271" cy="51240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23kab\Desktop\полез.ра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7951" y="670376"/>
            <a:ext cx="8890781" cy="5492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23kab\Desktop\опсны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4028" y="628173"/>
            <a:ext cx="8576403" cy="5717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Фитонцидные</a:t>
            </a:r>
            <a:r>
              <a:rPr lang="ru-RU" sz="4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свойства растений</a:t>
            </a:r>
            <a:endParaRPr lang="ru-RU" sz="48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Фитонциды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греко-латинское слово: фито- (греч.)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растение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цидо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(лат.)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«убиваю». 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Это образуемые 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растениями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биологически активные вещества 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Комнатные растения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также выделяют фитонциды и очищают воздух от содержащихся в нем микроорганизмов. Например, бегонии и герань снижают содержание микрофлоры в окружающем воздухе на 43%, циперус – на 59%, а мелкоцветная хризантема – на 66%.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JasmineUPC" pitchFamily="18" charset="-34"/>
                <a:cs typeface="JasmineUPC" pitchFamily="18" charset="-34"/>
              </a:rPr>
              <a:t>Растения, используемые в исследовании</a:t>
            </a:r>
            <a:endParaRPr lang="ru-RU" dirty="0"/>
          </a:p>
        </p:txBody>
      </p:sp>
      <p:pic>
        <p:nvPicPr>
          <p:cNvPr id="4" name="Picture 2" descr="http://www.homecveti.ru/wp-content/uploads/2013/01/Pelargonium_capitatu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910" y="1378633"/>
            <a:ext cx="2807485" cy="204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9655" y="3502855"/>
            <a:ext cx="26728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Герань душистая</a:t>
            </a:r>
            <a:endParaRPr lang="ru-RU" sz="2400" dirty="0"/>
          </a:p>
        </p:txBody>
      </p:sp>
      <p:pic>
        <p:nvPicPr>
          <p:cNvPr id="6" name="Picture 14" descr="http://www.floriculture.ru/rast/ris/Kalanchoe_daigremonti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5600" y="2547548"/>
            <a:ext cx="23812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www.isra.com/do/i/200911/1259064291.gif_bi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81340" y="1398807"/>
            <a:ext cx="273685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igreen.ucoz.ru/_pu/2/435311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17" y="4039382"/>
            <a:ext cx="2674938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7" descr="Самые полезные комнатные растени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22017" y="4061534"/>
            <a:ext cx="28670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318782" y="4721660"/>
            <a:ext cx="30386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Каланхоэ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Дегремона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9317" y="6198984"/>
            <a:ext cx="3094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Пеларгония зональная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131126" y="3573194"/>
            <a:ext cx="2996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Каллизея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душистая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57734" y="6302326"/>
            <a:ext cx="32777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Алоэ древовидное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57" y="365125"/>
            <a:ext cx="11549575" cy="13255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Практическая часть: действие фитонцидов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Picture 2" descr="Изображение 0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0650"/>
          <a:stretch>
            <a:fillRect/>
          </a:stretch>
        </p:blipFill>
        <p:spPr bwMode="auto">
          <a:xfrm>
            <a:off x="3180311" y="1533378"/>
            <a:ext cx="5831378" cy="2968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52689" y="4557932"/>
            <a:ext cx="61475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 1- пеларгония зональная + кусочек хлеба;</a:t>
            </a:r>
          </a:p>
          <a:p>
            <a:pPr>
              <a:defRPr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 2 – герань душистая + кусочек хлеба;</a:t>
            </a:r>
          </a:p>
          <a:p>
            <a:pPr>
              <a:defRPr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 3 – 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каланхоэДегремона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+ кусочек хлеба;</a:t>
            </a:r>
          </a:p>
          <a:p>
            <a:pPr>
              <a:defRPr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 4 - алоэ древовидное + кусочек хлеба;</a:t>
            </a:r>
          </a:p>
          <a:p>
            <a:pPr>
              <a:defRPr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 5 - 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каллизея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душистая + кусочек хлеба;</a:t>
            </a:r>
          </a:p>
          <a:p>
            <a:pPr>
              <a:defRPr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 6 - кусочек хлеба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321</Words>
  <Application>Microsoft Office PowerPoint</Application>
  <PresentationFormat>Произвольный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«Растения - друзья и враги»</vt:lpstr>
      <vt:lpstr>Выяснить, какое влияние оказывают комнатные растения на здоровье человека и какие растения являются опасными для нас </vt:lpstr>
      <vt:lpstr>Задачи:</vt:lpstr>
      <vt:lpstr>Свойства комнатных растений</vt:lpstr>
      <vt:lpstr>Слайд 5</vt:lpstr>
      <vt:lpstr>Слайд 6</vt:lpstr>
      <vt:lpstr>Фитонцидные свойства растений</vt:lpstr>
      <vt:lpstr>Растения, используемые в исследовании</vt:lpstr>
      <vt:lpstr>Практическая часть: действие фитонцидов</vt:lpstr>
      <vt:lpstr>Результаты опыта:</vt:lpstr>
      <vt:lpstr>Результаты опыта:</vt:lpstr>
      <vt:lpstr>Живые фильтры</vt:lpstr>
      <vt:lpstr>Воздействие комнатных растений на влажность воздуха</vt:lpstr>
      <vt:lpstr> На следующий день капельки воды на внутренней стороне пакета появились  Комнатные растения испаряют через листья воду, тем самым способствуют увлажнению воздуха в квартире.  </vt:lpstr>
      <vt:lpstr>Заключение</vt:lpstr>
      <vt:lpstr> 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Михаил</dc:creator>
  <cp:lastModifiedBy> </cp:lastModifiedBy>
  <cp:revision>17</cp:revision>
  <dcterms:created xsi:type="dcterms:W3CDTF">2018-10-23T04:12:08Z</dcterms:created>
  <dcterms:modified xsi:type="dcterms:W3CDTF">2022-03-02T06:57:26Z</dcterms:modified>
</cp:coreProperties>
</file>