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2" r:id="rId8"/>
    <p:sldId id="261" r:id="rId9"/>
    <p:sldId id="271" r:id="rId10"/>
    <p:sldId id="263" r:id="rId11"/>
    <p:sldId id="273" r:id="rId12"/>
    <p:sldId id="274" r:id="rId13"/>
    <p:sldId id="264" r:id="rId14"/>
    <p:sldId id="265" r:id="rId15"/>
    <p:sldId id="266" r:id="rId16"/>
    <p:sldId id="267" r:id="rId17"/>
    <p:sldId id="268" r:id="rId18"/>
    <p:sldId id="272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56;&#1072;&#1073;&#1086;&#1090;&#1072;%20&#1053;&#1072;&#1076;&#1080;%20&#1048;&#1089;&#1090;&#1086;&#1082;&#1080;\&#1056;&#1072;&#1073;&#1086;&#1095;&#1080;&#1077;%20&#1087;&#1088;&#1086;&#1075;&#1088;&#1072;&#1084;&#1084;&#1099;\&#1041;&#1091;&#1084;&#1072;&#1078;&#1085;&#1099;&#1081;%20&#1084;&#1080;&#1088;\&#1055;&#1088;&#1080;&#1083;&#1086;&#1078;&#1077;&#1085;&#1080;&#1103;%20&#1082;%20&#1087;&#1088;&#1086;&#1075;&#1088;&#1072;&#1084;&#1084;&#1077;\&#1054;&#1088;&#1080;&#1075;&#1072;&#1084;&#1080;\Basteln-%20Origami%20Schmetterling%20falten%20mit%20Papier.%20Bastelideen%20Geschenke-%20DIY%20Deko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56;&#1072;&#1073;&#1086;&#1090;&#1072;%20&#1053;&#1072;&#1076;&#1080;%20&#1048;&#1089;&#1090;&#1086;&#1082;&#1080;\&#1056;&#1072;&#1073;&#1086;&#1095;&#1080;&#1077;%20&#1087;&#1088;&#1086;&#1075;&#1088;&#1072;&#1084;&#1084;&#1099;\&#1041;&#1091;&#1084;&#1072;&#1078;&#1085;&#1099;&#1081;%20&#1084;&#1080;&#1088;\&#1055;&#1088;&#1080;&#1083;&#1086;&#1078;&#1077;&#1085;&#1080;&#1103;%20&#1082;%20&#1087;&#1088;&#1086;&#1075;&#1088;&#1072;&#1084;&#1084;&#1077;\&#1042;&#1072;&#1083;&#1077;&#1086;&#1087;&#1072;&#1091;&#1079;&#1099;\&#1060;&#1080;&#1079;&#1082;&#1091;&#1083;&#1100;&#1090;&#1084;&#1080;&#1085;&#1091;&#1090;&#1082;&#1072;%204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857232"/>
            <a:ext cx="6305586" cy="472310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Basteln- Origami Schmetterling falten mit Papier. Bastelideen Geschenke- DIY Deko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571480"/>
            <a:ext cx="8239172" cy="596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4560369_origami-rekomendacii-i-uslovnye-oboznacheniya1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2938" y="785813"/>
            <a:ext cx="8501062" cy="5934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364560312_origami-rekomendacii-i-uslovnye-oboznacheniya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601692"/>
            <a:ext cx="8510917" cy="593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9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85786" y="714356"/>
            <a:ext cx="7858125" cy="5886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11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5720" y="1785926"/>
            <a:ext cx="8553450" cy="392906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10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85720" y="714356"/>
            <a:ext cx="8572500" cy="568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зкультминутка 4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857232"/>
            <a:ext cx="7524792" cy="5643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571868" y="1071546"/>
            <a:ext cx="4929187" cy="4929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Без названия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714752"/>
            <a:ext cx="2286016" cy="2286016"/>
          </a:xfrm>
          <a:prstGeom prst="rect">
            <a:avLst/>
          </a:prstGeom>
        </p:spPr>
      </p:pic>
      <p:pic>
        <p:nvPicPr>
          <p:cNvPr id="8" name="Рисунок 7" descr="Без названия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142984"/>
            <a:ext cx="2500330" cy="250033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33851"/>
            <a:ext cx="8572560" cy="5704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51648" cy="2857520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Спасибо за занятие.</a:t>
            </a:r>
            <a:br>
              <a:rPr lang="ru-RU" sz="6600" dirty="0" smtClean="0"/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До свидания.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6248" y="6857998"/>
            <a:ext cx="37147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1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8215338" cy="467472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2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142976" y="1214422"/>
            <a:ext cx="7215206" cy="480139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57158" y="928670"/>
            <a:ext cx="8453447" cy="562627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4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214414" y="928670"/>
            <a:ext cx="6929454" cy="471304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785794"/>
            <a:ext cx="4000528" cy="2500330"/>
          </a:xfrm>
          <a:prstGeom prst="rect">
            <a:avLst/>
          </a:prstGeom>
        </p:spPr>
      </p:pic>
      <p:pic>
        <p:nvPicPr>
          <p:cNvPr id="3" name="Рисунок 2" descr="images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179" y="714356"/>
            <a:ext cx="3452821" cy="3144272"/>
          </a:xfrm>
          <a:prstGeom prst="rect">
            <a:avLst/>
          </a:prstGeom>
        </p:spPr>
      </p:pic>
      <p:pic>
        <p:nvPicPr>
          <p:cNvPr id="4" name="Рисунок 3" descr="images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357562"/>
            <a:ext cx="4022273" cy="2562231"/>
          </a:xfrm>
          <a:prstGeom prst="rect">
            <a:avLst/>
          </a:prstGeom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3571876"/>
            <a:ext cx="3539650" cy="2651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8)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14348" y="857232"/>
            <a:ext cx="7858125" cy="5583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000108"/>
            <a:ext cx="7772400" cy="2786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Тема занятия: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«Бабочка.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Простое оригами» 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71538" y="4786322"/>
            <a:ext cx="7772400" cy="150971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П.д.о. Чистова Надежда Евгеньевна</a:t>
            </a:r>
          </a:p>
          <a:p>
            <a:pPr algn="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МБУ ДО «ЦВР «Истоки»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8915900" cy="4472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19</Words>
  <PresentationFormat>Экран (4:3)</PresentationFormat>
  <Paragraphs>5</Paragraphs>
  <Slides>19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Тема занятия: «Бабочка.  Простое оригами» </vt:lpstr>
      <vt:lpstr>Слайд 9</vt:lpstr>
      <vt:lpstr>Слайд 10</vt:lpstr>
      <vt:lpstr>Слайд 11</vt:lpstr>
      <vt:lpstr> 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занятие.  До свидания.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2019-02-07T14:13:25Z</dcterms:created>
  <dcterms:modified xsi:type="dcterms:W3CDTF">2019-02-10T06:27:09Z</dcterms:modified>
</cp:coreProperties>
</file>