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7" r:id="rId3"/>
    <p:sldId id="279" r:id="rId4"/>
    <p:sldId id="280" r:id="rId5"/>
    <p:sldId id="278" r:id="rId6"/>
    <p:sldId id="269" r:id="rId7"/>
    <p:sldId id="275" r:id="rId8"/>
    <p:sldId id="270" r:id="rId9"/>
    <p:sldId id="261" r:id="rId10"/>
    <p:sldId id="264" r:id="rId11"/>
    <p:sldId id="274" r:id="rId12"/>
    <p:sldId id="27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96969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36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03.01.2023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lunch-bo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693" y="688746"/>
            <a:ext cx="5504259" cy="53079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11760" y="5568631"/>
            <a:ext cx="3545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LUNCH BOX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163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188640"/>
            <a:ext cx="38903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HOMEWORK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2060848"/>
            <a:ext cx="66967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Составить утвердительное, отрицательное и вопросительное предложения, используя местоимения </a:t>
            </a:r>
            <a:r>
              <a:rPr lang="en-US" sz="3200" b="1" i="1" dirty="0" smtClean="0"/>
              <a:t>Some</a:t>
            </a:r>
            <a:r>
              <a:rPr lang="ru-RU" sz="3200" b="1" i="1" dirty="0" smtClean="0"/>
              <a:t>/</a:t>
            </a:r>
            <a:r>
              <a:rPr lang="en-US" sz="3200" b="1" i="1" dirty="0" smtClean="0"/>
              <a:t>any</a:t>
            </a:r>
            <a:endParaRPr lang="ru-RU" sz="32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573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692696"/>
            <a:ext cx="35283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Arial Black" panose="020B0A04020102020204" pitchFamily="34" charset="0"/>
              </a:rPr>
              <a:t>Now I can</a:t>
            </a:r>
          </a:p>
          <a:p>
            <a:pPr algn="ctr"/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Arial Black" panose="020B0A04020102020204" pitchFamily="34" charset="0"/>
              </a:rPr>
              <a:t>Теперь я могу</a:t>
            </a:r>
            <a:endParaRPr lang="ru-RU" sz="3200" dirty="0">
              <a:solidFill>
                <a:schemeClr val="bg2">
                  <a:lumMod val="1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967334"/>
            <a:ext cx="85689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Что мы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сегодня делали? </a:t>
            </a:r>
            <a:endParaRPr lang="ru-RU" sz="2800" dirty="0" smtClean="0">
              <a:solidFill>
                <a:schemeClr val="tx2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800" dirty="0" smtClean="0">
              <a:solidFill>
                <a:schemeClr val="tx2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Какие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знания мы сегодня приобрели? </a:t>
            </a:r>
            <a:endParaRPr lang="ru-RU" sz="2800" dirty="0" smtClean="0">
              <a:solidFill>
                <a:schemeClr val="tx2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800" dirty="0" smtClean="0">
              <a:solidFill>
                <a:schemeClr val="tx2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Где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они нам пригодятся?</a:t>
            </a:r>
          </a:p>
        </p:txBody>
      </p:sp>
    </p:spTree>
    <p:extLst>
      <p:ext uri="{BB962C8B-B14F-4D97-AF65-F5344CB8AC3E}">
        <p14:creationId xmlns="" xmlns:p14="http://schemas.microsoft.com/office/powerpoint/2010/main" val="17973074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285860"/>
            <a:ext cx="382675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Good bye!</a:t>
            </a:r>
          </a:p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Thank you!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http://thumbs.dreamstime.com/z/ciao-d-ondeggiamento-dell-emoticon-femminile-32486807.jpg"/>
          <p:cNvPicPr>
            <a:picLocks noChangeAspect="1" noChangeArrowheads="1"/>
          </p:cNvPicPr>
          <p:nvPr/>
        </p:nvPicPr>
        <p:blipFill>
          <a:blip r:embed="rId2" cstate="print"/>
          <a:srcRect b="9784"/>
          <a:stretch>
            <a:fillRect/>
          </a:stretch>
        </p:blipFill>
        <p:spPr bwMode="auto">
          <a:xfrm>
            <a:off x="4572000" y="3071810"/>
            <a:ext cx="4157224" cy="3000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297823" y="138079"/>
            <a:ext cx="1944216" cy="864096"/>
            <a:chOff x="323528" y="404664"/>
            <a:chExt cx="1944216" cy="864096"/>
          </a:xfrm>
        </p:grpSpPr>
        <p:sp>
          <p:nvSpPr>
            <p:cNvPr id="2" name="Скругленный прямоугольник 1"/>
            <p:cNvSpPr/>
            <p:nvPr/>
          </p:nvSpPr>
          <p:spPr>
            <a:xfrm>
              <a:off x="323528" y="404664"/>
              <a:ext cx="1944216" cy="86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75556" y="611365"/>
              <a:ext cx="16201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paetotos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297823" y="1101205"/>
            <a:ext cx="1944216" cy="864096"/>
            <a:chOff x="353999" y="1700808"/>
            <a:chExt cx="1944216" cy="864096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353999" y="1700808"/>
              <a:ext cx="1944216" cy="86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57478" y="1909834"/>
              <a:ext cx="16201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hclacotoe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297823" y="2060848"/>
            <a:ext cx="1944216" cy="864096"/>
            <a:chOff x="344546" y="2780928"/>
            <a:chExt cx="1944216" cy="864096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344546" y="2780928"/>
              <a:ext cx="1944216" cy="86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75556" y="2924944"/>
              <a:ext cx="16021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cehsee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323528" y="3012263"/>
            <a:ext cx="1944216" cy="864096"/>
            <a:chOff x="323528" y="4005064"/>
            <a:chExt cx="1944216" cy="864096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323528" y="4005064"/>
              <a:ext cx="1944216" cy="86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77545" y="4175502"/>
              <a:ext cx="12782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twera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297823" y="4027735"/>
            <a:ext cx="1944216" cy="864096"/>
            <a:chOff x="353999" y="5157192"/>
            <a:chExt cx="1944216" cy="864096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353999" y="5157192"/>
              <a:ext cx="1944216" cy="86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57478" y="5373216"/>
              <a:ext cx="17407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acrorts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235624" y="5993904"/>
            <a:ext cx="1944216" cy="864096"/>
            <a:chOff x="235624" y="5993904"/>
            <a:chExt cx="1944216" cy="864096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235624" y="5993904"/>
              <a:ext cx="1944216" cy="86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77545" y="6240079"/>
              <a:ext cx="11628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tema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297823" y="5013176"/>
            <a:ext cx="1944216" cy="864096"/>
            <a:chOff x="297823" y="5013176"/>
            <a:chExt cx="1944216" cy="864096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297823" y="5013176"/>
              <a:ext cx="1944216" cy="86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01302" y="5229201"/>
              <a:ext cx="16201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ckicnhe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6938605" y="138079"/>
            <a:ext cx="1944216" cy="864096"/>
            <a:chOff x="6938605" y="138079"/>
            <a:chExt cx="1944216" cy="864096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6938605" y="138079"/>
              <a:ext cx="1944216" cy="864096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432495" y="301633"/>
              <a:ext cx="14401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вода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25" name="Группа 1024"/>
          <p:cNvGrpSpPr/>
          <p:nvPr/>
        </p:nvGrpSpPr>
        <p:grpSpPr>
          <a:xfrm>
            <a:off x="6978681" y="1101205"/>
            <a:ext cx="1944216" cy="864096"/>
            <a:chOff x="6978681" y="1101205"/>
            <a:chExt cx="1944216" cy="864096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6978681" y="1101205"/>
              <a:ext cx="1944216" cy="864096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4" name="TextBox 1023"/>
            <p:cNvSpPr txBox="1"/>
            <p:nvPr/>
          </p:nvSpPr>
          <p:spPr>
            <a:xfrm>
              <a:off x="7236296" y="1310231"/>
              <a:ext cx="14401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курица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28" name="Группа 1027"/>
          <p:cNvGrpSpPr/>
          <p:nvPr/>
        </p:nvGrpSpPr>
        <p:grpSpPr>
          <a:xfrm>
            <a:off x="7019950" y="2060848"/>
            <a:ext cx="2009472" cy="864096"/>
            <a:chOff x="7019950" y="2060848"/>
            <a:chExt cx="2009472" cy="864096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7019950" y="2060848"/>
              <a:ext cx="1944216" cy="864096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7" name="TextBox 1026"/>
            <p:cNvSpPr txBox="1"/>
            <p:nvPr/>
          </p:nvSpPr>
          <p:spPr>
            <a:xfrm>
              <a:off x="7019950" y="2231286"/>
              <a:ext cx="20094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картофель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30" name="Группа 1029"/>
          <p:cNvGrpSpPr/>
          <p:nvPr/>
        </p:nvGrpSpPr>
        <p:grpSpPr>
          <a:xfrm>
            <a:off x="6980285" y="3039972"/>
            <a:ext cx="1944216" cy="864096"/>
            <a:chOff x="6980285" y="3039972"/>
            <a:chExt cx="1944216" cy="864096"/>
          </a:xfrm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6980285" y="3039972"/>
              <a:ext cx="1944216" cy="864096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9" name="TextBox 1028"/>
            <p:cNvSpPr txBox="1"/>
            <p:nvPr/>
          </p:nvSpPr>
          <p:spPr>
            <a:xfrm>
              <a:off x="7432495" y="3182701"/>
              <a:ext cx="14401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мясо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32" name="Группа 1031"/>
          <p:cNvGrpSpPr/>
          <p:nvPr/>
        </p:nvGrpSpPr>
        <p:grpSpPr>
          <a:xfrm>
            <a:off x="6980285" y="4027735"/>
            <a:ext cx="1944216" cy="864096"/>
            <a:chOff x="6980285" y="4027735"/>
            <a:chExt cx="1944216" cy="864096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6980285" y="4027735"/>
              <a:ext cx="1944216" cy="864096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1" name="TextBox 1030"/>
            <p:cNvSpPr txBox="1"/>
            <p:nvPr/>
          </p:nvSpPr>
          <p:spPr>
            <a:xfrm>
              <a:off x="7236295" y="4243760"/>
              <a:ext cx="16363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шоколад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34" name="Группа 1033"/>
          <p:cNvGrpSpPr/>
          <p:nvPr/>
        </p:nvGrpSpPr>
        <p:grpSpPr>
          <a:xfrm>
            <a:off x="6980285" y="5013176"/>
            <a:ext cx="2359914" cy="864096"/>
            <a:chOff x="6980285" y="5013176"/>
            <a:chExt cx="2359914" cy="864096"/>
          </a:xfrm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6980285" y="5013176"/>
              <a:ext cx="1944216" cy="864096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3" name="TextBox 1032"/>
            <p:cNvSpPr txBox="1"/>
            <p:nvPr/>
          </p:nvSpPr>
          <p:spPr>
            <a:xfrm>
              <a:off x="7432495" y="5183614"/>
              <a:ext cx="19077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сыр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36" name="Группа 1035"/>
          <p:cNvGrpSpPr/>
          <p:nvPr/>
        </p:nvGrpSpPr>
        <p:grpSpPr>
          <a:xfrm>
            <a:off x="6980285" y="5952582"/>
            <a:ext cx="2408641" cy="864096"/>
            <a:chOff x="6980285" y="5952582"/>
            <a:chExt cx="2408641" cy="864096"/>
          </a:xfrm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6980285" y="5952582"/>
              <a:ext cx="1944216" cy="864096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5" name="TextBox 1034"/>
            <p:cNvSpPr txBox="1"/>
            <p:nvPr/>
          </p:nvSpPr>
          <p:spPr>
            <a:xfrm>
              <a:off x="7156678" y="6123020"/>
              <a:ext cx="22322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морковь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73086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764704"/>
            <a:ext cx="80344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Healthy/unhealthy food</a:t>
            </a:r>
            <a:endParaRPr lang="ru-RU" sz="5400" b="1" dirty="0"/>
          </a:p>
        </p:txBody>
      </p:sp>
      <p:pic>
        <p:nvPicPr>
          <p:cNvPr id="3" name="Рисунок 2" descr="https://sun9-58.userapi.com/impg/J6BQ1G2Nkwl5uggw7BskwacyFGrSwB3Cb_2nmw/qkxq84NiWjY.jpg?size=542x768&amp;quality=95&amp;sign=0b14aa572664ff00a1bc6759f2731815&amp;type=album"/>
          <p:cNvPicPr/>
          <p:nvPr/>
        </p:nvPicPr>
        <p:blipFill>
          <a:blip r:embed="rId2" cstate="print"/>
          <a:srcRect t="10732" r="3319" b="7610"/>
          <a:stretch>
            <a:fillRect/>
          </a:stretch>
        </p:blipFill>
        <p:spPr bwMode="auto">
          <a:xfrm>
            <a:off x="683568" y="1772816"/>
            <a:ext cx="3324968" cy="3725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sun9-68.userapi.com/impg/UBFfMcDK4RprySjjfFLtPHytA0C05YTBivoPGg/_NhkrAUJuwU.jpg?size=542x768&amp;quality=95&amp;sign=62a29cf8e1524674d0184d35c1af30e7&amp;type=album"/>
          <p:cNvPicPr/>
          <p:nvPr/>
        </p:nvPicPr>
        <p:blipFill>
          <a:blip r:embed="rId3" cstate="print"/>
          <a:srcRect t="11632" b="6858"/>
          <a:stretch>
            <a:fillRect/>
          </a:stretch>
        </p:blipFill>
        <p:spPr bwMode="auto">
          <a:xfrm>
            <a:off x="4860032" y="1772816"/>
            <a:ext cx="3715156" cy="3746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st4.depositphotos.com/10957306/20954/v/950/depositphotos_209540974-stock-illustration-healthy-unhealthy-lunch-box-school.jpg"/>
          <p:cNvPicPr/>
          <p:nvPr/>
        </p:nvPicPr>
        <p:blipFill>
          <a:blip r:embed="rId2" cstate="print"/>
          <a:srcRect b="29933"/>
          <a:stretch>
            <a:fillRect/>
          </a:stretch>
        </p:blipFill>
        <p:spPr bwMode="auto">
          <a:xfrm>
            <a:off x="0" y="116632"/>
            <a:ext cx="486003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st3.depositphotos.com/5489530/15044/i/1600/depositphotos_150447286-stock-photo-healthy-vs-unhealthy-lunch-boxes.jpg"/>
          <p:cNvPicPr/>
          <p:nvPr/>
        </p:nvPicPr>
        <p:blipFill>
          <a:blip r:embed="rId3" cstate="print"/>
          <a:srcRect b="17841"/>
          <a:stretch>
            <a:fillRect/>
          </a:stretch>
        </p:blipFill>
        <p:spPr bwMode="auto">
          <a:xfrm>
            <a:off x="1403648" y="2636912"/>
            <a:ext cx="6089650" cy="202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img.huffingtonpost.com/asset/5cd36ef22300003100b79faa.jpeg?ops=1200_63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4597400"/>
            <a:ext cx="4315038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imn80.ucoz.ru/2020-2/pl_pit_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1677" y="0"/>
            <a:ext cx="9315677" cy="67815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147" b="17690"/>
          <a:stretch/>
        </p:blipFill>
        <p:spPr bwMode="auto">
          <a:xfrm>
            <a:off x="6228184" y="4269788"/>
            <a:ext cx="2826561" cy="2566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957886"/>
            <a:ext cx="2982384" cy="4186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вальная выноска 1"/>
          <p:cNvSpPr/>
          <p:nvPr/>
        </p:nvSpPr>
        <p:spPr>
          <a:xfrm>
            <a:off x="1043608" y="2924944"/>
            <a:ext cx="3893872" cy="2160240"/>
          </a:xfrm>
          <a:prstGeom prst="wedgeEllipse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ьная выноска 4"/>
          <p:cNvSpPr/>
          <p:nvPr/>
        </p:nvSpPr>
        <p:spPr>
          <a:xfrm flipH="1">
            <a:off x="4572000" y="260648"/>
            <a:ext cx="3893872" cy="2160240"/>
          </a:xfrm>
          <a:prstGeom prst="wedgeEllipse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ьная выноска 6"/>
          <p:cNvSpPr/>
          <p:nvPr/>
        </p:nvSpPr>
        <p:spPr>
          <a:xfrm rot="20589672" flipH="1">
            <a:off x="3960217" y="4080190"/>
            <a:ext cx="2751842" cy="1652159"/>
          </a:xfrm>
          <a:prstGeom prst="wedgeEllipse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115616" y="3645024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 Black" panose="020B0A04020102020204" pitchFamily="34" charset="0"/>
              </a:rPr>
              <a:t>Here you are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788024" y="548680"/>
            <a:ext cx="3636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Arial Black" panose="020B0A04020102020204" pitchFamily="34" charset="0"/>
              </a:rPr>
              <a:t>Can I have some meat and potatoes?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20681442">
            <a:off x="4017738" y="4635539"/>
            <a:ext cx="26642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 Black" panose="020B0A04020102020204" pitchFamily="34" charset="0"/>
              </a:rPr>
              <a:t>Thank you</a:t>
            </a:r>
            <a:r>
              <a:rPr lang="en-US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13008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395536" y="548680"/>
            <a:ext cx="3888432" cy="223224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 smtClean="0"/>
              <a:t>some</a:t>
            </a:r>
            <a:endParaRPr lang="ru-RU" b="1" dirty="0"/>
          </a:p>
        </p:txBody>
      </p:sp>
      <p:sp>
        <p:nvSpPr>
          <p:cNvPr id="9" name="Овал 8"/>
          <p:cNvSpPr/>
          <p:nvPr/>
        </p:nvSpPr>
        <p:spPr>
          <a:xfrm>
            <a:off x="4860032" y="476672"/>
            <a:ext cx="3888432" cy="23042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800" b="1" dirty="0" smtClean="0"/>
              <a:t>any</a:t>
            </a:r>
            <a:endParaRPr lang="ru-RU" sz="16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2708920"/>
            <a:ext cx="3744416" cy="21602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i="1" dirty="0" smtClean="0"/>
              <a:t>I have got </a:t>
            </a:r>
            <a:r>
              <a:rPr lang="en-US" sz="5400" b="1" i="1" u="sng" dirty="0" smtClean="0"/>
              <a:t>some</a:t>
            </a:r>
            <a:r>
              <a:rPr lang="en-US" sz="5400" b="1" i="1" dirty="0" smtClean="0"/>
              <a:t> milk.</a:t>
            </a:r>
            <a:endParaRPr lang="ru-RU" sz="5400" dirty="0" smtClean="0"/>
          </a:p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788024" y="2852936"/>
            <a:ext cx="3816424" cy="14401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i="1" dirty="0" smtClean="0"/>
              <a:t>I haven’t got </a:t>
            </a:r>
            <a:r>
              <a:rPr lang="en-US" sz="4000" b="1" i="1" u="sng" dirty="0" smtClean="0"/>
              <a:t>any</a:t>
            </a:r>
            <a:r>
              <a:rPr lang="en-US" sz="4000" b="1" i="1" dirty="0" smtClean="0"/>
              <a:t> coke.</a:t>
            </a:r>
            <a:endParaRPr lang="ru-RU" sz="4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860032" y="4581128"/>
            <a:ext cx="3672408" cy="151216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i="1" dirty="0" smtClean="0"/>
              <a:t>Have you got </a:t>
            </a:r>
            <a:r>
              <a:rPr lang="en-US" sz="4000" b="1" i="1" u="sng" dirty="0" smtClean="0"/>
              <a:t>any</a:t>
            </a:r>
            <a:r>
              <a:rPr lang="en-US" sz="4000" b="1" i="1" dirty="0" smtClean="0"/>
              <a:t> biscuits?</a:t>
            </a:r>
            <a:endParaRPr lang="ru-RU" sz="4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5085184"/>
            <a:ext cx="3672408" cy="13681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/>
              <a:t>Can I have </a:t>
            </a:r>
            <a:r>
              <a:rPr lang="en-US" sz="2800" b="1" i="1" u="sng" dirty="0" smtClean="0"/>
              <a:t>some</a:t>
            </a:r>
            <a:r>
              <a:rPr lang="en-US" sz="2800" b="1" i="1" dirty="0" smtClean="0"/>
              <a:t> meat and potatoes?</a:t>
            </a:r>
            <a:endParaRPr lang="ru-RU" sz="2800" b="1" i="1" dirty="0" smtClean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99276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222863"/>
            <a:ext cx="5328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Some</a:t>
            </a:r>
            <a:r>
              <a:rPr lang="en-US" sz="4000" dirty="0" smtClean="0">
                <a:latin typeface="Arial Black" panose="020B0A04020102020204" pitchFamily="34" charset="0"/>
              </a:rPr>
              <a:t> or </a:t>
            </a:r>
            <a:r>
              <a:rPr lang="en-US" sz="4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any</a:t>
            </a:r>
            <a:r>
              <a:rPr lang="en-US" sz="4000" dirty="0" smtClean="0">
                <a:latin typeface="Arial Black" panose="020B0A04020102020204" pitchFamily="34" charset="0"/>
              </a:rPr>
              <a:t>?</a:t>
            </a:r>
            <a:endParaRPr lang="ru-RU" sz="4000" dirty="0"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63" y="1988840"/>
            <a:ext cx="9144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600" dirty="0" smtClean="0">
                <a:latin typeface="Arial Black" panose="020B0A04020102020204" pitchFamily="34" charset="0"/>
              </a:rPr>
              <a:t>They  haven’t got   …. orange juice.</a:t>
            </a:r>
          </a:p>
          <a:p>
            <a:pPr marL="342900" indent="-342900">
              <a:buAutoNum type="arabicPeriod"/>
            </a:pPr>
            <a:r>
              <a:rPr lang="en-US" sz="3600" dirty="0" smtClean="0">
                <a:latin typeface="Arial Black" panose="020B0A04020102020204" pitchFamily="34" charset="0"/>
              </a:rPr>
              <a:t>Have they got ….  </a:t>
            </a:r>
            <a:r>
              <a:rPr lang="en-US" sz="3600" dirty="0">
                <a:latin typeface="Arial Black" panose="020B0A04020102020204" pitchFamily="34" charset="0"/>
              </a:rPr>
              <a:t>p</a:t>
            </a:r>
            <a:r>
              <a:rPr lang="en-US" sz="3600" dirty="0" smtClean="0">
                <a:latin typeface="Arial Black" panose="020B0A04020102020204" pitchFamily="34" charset="0"/>
              </a:rPr>
              <a:t>asta?</a:t>
            </a:r>
          </a:p>
          <a:p>
            <a:pPr marL="342900" indent="-342900">
              <a:buAutoNum type="arabicPeriod"/>
            </a:pPr>
            <a:r>
              <a:rPr lang="en-US" sz="3600" dirty="0" smtClean="0">
                <a:latin typeface="Arial Black" panose="020B0A04020102020204" pitchFamily="34" charset="0"/>
              </a:rPr>
              <a:t>He’s got  …  popcorn?</a:t>
            </a:r>
          </a:p>
          <a:p>
            <a:pPr marL="342900" indent="-342900">
              <a:buAutoNum type="arabicPeriod"/>
            </a:pPr>
            <a:r>
              <a:rPr lang="en-US" sz="3600" dirty="0" smtClean="0">
                <a:latin typeface="Arial Black" panose="020B0A04020102020204" pitchFamily="34" charset="0"/>
              </a:rPr>
              <a:t>We haven’t got  ….   Coke.</a:t>
            </a:r>
          </a:p>
          <a:p>
            <a:pPr marL="342900" indent="-342900">
              <a:buAutoNum type="arabicPeriod"/>
            </a:pPr>
            <a:r>
              <a:rPr lang="en-US" sz="3600" dirty="0" smtClean="0">
                <a:latin typeface="Arial Black" panose="020B0A04020102020204" pitchFamily="34" charset="0"/>
              </a:rPr>
              <a:t>Have you got  ….    </a:t>
            </a:r>
            <a:r>
              <a:rPr lang="en-US" sz="3600" dirty="0">
                <a:latin typeface="Arial Black" panose="020B0A04020102020204" pitchFamily="34" charset="0"/>
              </a:rPr>
              <a:t>m</a:t>
            </a:r>
            <a:r>
              <a:rPr lang="en-US" sz="3600" dirty="0" smtClean="0">
                <a:latin typeface="Arial Black" panose="020B0A04020102020204" pitchFamily="34" charset="0"/>
              </a:rPr>
              <a:t>ilk?</a:t>
            </a:r>
          </a:p>
          <a:p>
            <a:pPr marL="342900" indent="-342900">
              <a:buAutoNum type="arabicPeriod"/>
            </a:pPr>
            <a:r>
              <a:rPr lang="en-US" sz="3600" dirty="0" smtClean="0">
                <a:latin typeface="Arial Black" panose="020B0A04020102020204" pitchFamily="34" charset="0"/>
              </a:rPr>
              <a:t>They’ve got  …  cake.</a:t>
            </a:r>
          </a:p>
          <a:p>
            <a:pPr marL="342900" indent="-342900">
              <a:buAutoNum type="arabicPeriod"/>
            </a:pPr>
            <a:r>
              <a:rPr lang="en-US" sz="3600" dirty="0" smtClean="0">
                <a:latin typeface="Arial Black" panose="020B0A04020102020204" pitchFamily="34" charset="0"/>
              </a:rPr>
              <a:t>I haven’t …  got rice. 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052737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e.g. </a:t>
            </a:r>
            <a:r>
              <a:rPr lang="en-US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She’s got </a:t>
            </a:r>
            <a:r>
              <a:rPr lang="en-US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some</a:t>
            </a:r>
            <a:r>
              <a:rPr lang="en-US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biscuits.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81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63832" y="1154361"/>
            <a:ext cx="96764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200" b="1" cap="none" spc="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COLLECT </a:t>
            </a:r>
            <a:r>
              <a:rPr lang="ru-RU" sz="5200" b="1" cap="none" spc="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900" b="1" cap="none" spc="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YOUR</a:t>
            </a:r>
            <a:r>
              <a:rPr lang="en-US" sz="5200" b="1" cap="none" spc="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LUNCH BOX</a:t>
            </a:r>
            <a:endParaRPr lang="ru-RU" sz="5200" b="1" cap="none" spc="0" dirty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2" name="Picture 2" descr="E:\lunch-bo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132856"/>
            <a:ext cx="4095750" cy="39497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2852936"/>
            <a:ext cx="32758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I have got …</a:t>
            </a:r>
            <a:endParaRPr lang="ru-RU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652120" y="2708920"/>
            <a:ext cx="38230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I haven’t got…</a:t>
            </a:r>
            <a:endParaRPr lang="ru-RU" sz="4400" b="1" dirty="0"/>
          </a:p>
        </p:txBody>
      </p:sp>
    </p:spTree>
    <p:extLst>
      <p:ext uri="{BB962C8B-B14F-4D97-AF65-F5344CB8AC3E}">
        <p14:creationId xmlns="" xmlns:p14="http://schemas.microsoft.com/office/powerpoint/2010/main" val="71669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3301</TotalTime>
  <Words>167</Words>
  <Application>Microsoft Office PowerPoint</Application>
  <PresentationFormat>Экран (4:3)</PresentationFormat>
  <Paragraphs>48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Анастасия</cp:lastModifiedBy>
  <cp:revision>39</cp:revision>
  <dcterms:created xsi:type="dcterms:W3CDTF">2015-02-14T09:07:11Z</dcterms:created>
  <dcterms:modified xsi:type="dcterms:W3CDTF">2023-01-03T18:59:50Z</dcterms:modified>
</cp:coreProperties>
</file>