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4" r:id="rId3"/>
    <p:sldId id="273" r:id="rId4"/>
    <p:sldId id="257" r:id="rId5"/>
    <p:sldId id="305" r:id="rId6"/>
    <p:sldId id="274" r:id="rId7"/>
    <p:sldId id="261" r:id="rId8"/>
    <p:sldId id="269" r:id="rId9"/>
    <p:sldId id="270" r:id="rId10"/>
    <p:sldId id="271" r:id="rId11"/>
    <p:sldId id="264" r:id="rId12"/>
    <p:sldId id="290" r:id="rId13"/>
    <p:sldId id="281" r:id="rId14"/>
    <p:sldId id="280" r:id="rId15"/>
    <p:sldId id="291" r:id="rId16"/>
    <p:sldId id="292" r:id="rId17"/>
    <p:sldId id="306" r:id="rId18"/>
    <p:sldId id="293" r:id="rId19"/>
    <p:sldId id="294" r:id="rId20"/>
    <p:sldId id="282" r:id="rId21"/>
    <p:sldId id="295" r:id="rId22"/>
    <p:sldId id="296" r:id="rId23"/>
    <p:sldId id="300" r:id="rId24"/>
    <p:sldId id="299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24" autoAdjust="0"/>
    <p:restoredTop sz="94660"/>
  </p:normalViewPr>
  <p:slideViewPr>
    <p:cSldViewPr>
      <p:cViewPr varScale="1">
        <p:scale>
          <a:sx n="110" d="100"/>
          <a:sy n="110" d="100"/>
        </p:scale>
        <p:origin x="20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E0F5C-287F-40FC-9ADA-2CF846A18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28CEE-EB0B-4BAD-9191-EDF4124E036E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AF665-137D-400B-AE11-14B60B739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 rtlCol="0">
            <a:normAutofit fontScale="90000"/>
          </a:bodyPr>
          <a:lstStyle/>
          <a:p>
            <a:pPr defTabSz="407526" eaLnBrk="1" fontAlgn="auto" hangingPunct="1">
              <a:spcAft>
                <a:spcPts val="0"/>
              </a:spcAft>
              <a:defRPr/>
            </a:pP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ln w="12700"/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</p:txBody>
      </p:sp>
      <p:sp>
        <p:nvSpPr>
          <p:cNvPr id="2052" name="WordArt 5"/>
          <p:cNvSpPr>
            <a:spLocks noChangeArrowheads="1" noChangeShapeType="1" noTextEdit="1"/>
          </p:cNvSpPr>
          <p:nvPr/>
        </p:nvSpPr>
        <p:spPr bwMode="auto">
          <a:xfrm>
            <a:off x="827088" y="2349500"/>
            <a:ext cx="7993062" cy="2446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 декабря -</a:t>
            </a:r>
          </a:p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День Героев Отечества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547813" y="333375"/>
            <a:ext cx="1582737" cy="1584325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3276600" y="404813"/>
            <a:ext cx="503238" cy="503237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4140200" y="908050"/>
            <a:ext cx="503238" cy="503238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3276600" y="1557338"/>
            <a:ext cx="503238" cy="503237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pic>
        <p:nvPicPr>
          <p:cNvPr id="1026" name="Picture 2" descr="https://ds03.infourok.ru/uploads/ex/0bfa/00027cf9-ffb37c40/img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642918"/>
            <a:ext cx="9125033" cy="6929438"/>
          </a:xfrm>
          <a:prstGeom prst="rect">
            <a:avLst/>
          </a:prstGeom>
        </p:spPr>
      </p:pic>
      <p:sp>
        <p:nvSpPr>
          <p:cNvPr id="13314" name="AutoShape 2" descr="http://player.myshared.ru/4/321125/slides/slide_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://player.myshared.ru/4/321125/slides/slide_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://player.myshared.ru/4/321125/slides/slide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15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4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Михаил Ножкин - От героев былых времен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404664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592" y="1124744"/>
            <a:ext cx="7170222" cy="523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91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pic>
        <p:nvPicPr>
          <p:cNvPr id="19458" name="Picture 2" descr="http://images.myshared.ru/6/765101/slid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etod-kopilka.ru/images/doc/10/54299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116632"/>
            <a:ext cx="3645724" cy="60843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6202455"/>
            <a:ext cx="41387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Омаров Магомед</a:t>
            </a:r>
          </a:p>
        </p:txBody>
      </p:sp>
    </p:spTree>
    <p:extLst>
      <p:ext uri="{BB962C8B-B14F-4D97-AF65-F5344CB8AC3E}">
        <p14:creationId xmlns:p14="http://schemas.microsoft.com/office/powerpoint/2010/main" val="229222474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51000"/>
          <a:stretch/>
        </p:blipFill>
        <p:spPr>
          <a:xfrm>
            <a:off x="2699792" y="188640"/>
            <a:ext cx="4176464" cy="57881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1720" y="5991335"/>
            <a:ext cx="57839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Магомедов </a:t>
            </a:r>
            <a:r>
              <a:rPr lang="ru-RU" sz="4000" b="1" dirty="0" err="1">
                <a:solidFill>
                  <a:srgbClr val="002060"/>
                </a:solidFill>
              </a:rPr>
              <a:t>Абдулмалик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3565933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05877"/>
            <a:ext cx="6624736" cy="664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5157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Picture 2" descr="http://dagpravda.ru/wp-content/uploads/2019/07/9c6fe1c968db328e216ec811fa7a37c6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2" r="21529"/>
          <a:stretch/>
        </p:blipFill>
        <p:spPr bwMode="auto">
          <a:xfrm>
            <a:off x="2339752" y="116632"/>
            <a:ext cx="5184576" cy="58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82831" y="6041305"/>
            <a:ext cx="4764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Магомед </a:t>
            </a:r>
            <a:r>
              <a:rPr lang="ru-RU" sz="3600" b="1" dirty="0" err="1">
                <a:solidFill>
                  <a:srgbClr val="002060"/>
                </a:solidFill>
              </a:rPr>
              <a:t>Нурбагандов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3197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Picture 2" descr="https://i.mycdn.me/i?r=AyH4iRPQ2q0otWIFepML2LxR67jE4zfulAH5HNEultZoA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4227755" cy="563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58841" y="5939877"/>
            <a:ext cx="4765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rgbClr val="002060"/>
                </a:solidFill>
              </a:rPr>
              <a:t>Ширинбеков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err="1">
                <a:solidFill>
                  <a:srgbClr val="002060"/>
                </a:solidFill>
              </a:rPr>
              <a:t>Назим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4224868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32657"/>
            <a:ext cx="9125033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 rtlCol="0">
            <a:normAutofit fontScale="90000"/>
          </a:bodyPr>
          <a:lstStyle/>
          <a:p>
            <a:pPr defTabSz="407526" eaLnBrk="1" fontAlgn="auto" hangingPunct="1">
              <a:spcAft>
                <a:spcPts val="0"/>
              </a:spcAft>
              <a:defRPr/>
            </a:pP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ln w="12700"/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8968" y="4508946"/>
            <a:ext cx="1959306" cy="1872382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451098" y="4365104"/>
            <a:ext cx="752749" cy="607293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2107178" y="5451301"/>
            <a:ext cx="736630" cy="696282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1726653" y="3880655"/>
            <a:ext cx="724445" cy="674095"/>
          </a:xfrm>
          <a:prstGeom prst="star5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467197"/>
            <a:ext cx="8654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“Есть память, которой не будет забвенья,</a:t>
            </a:r>
            <a:endParaRPr lang="ru-RU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слава, которой не будет конца…”</a:t>
            </a:r>
            <a:endParaRPr lang="ru-RU" sz="3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2538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-5193" y="-99392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5" y="836712"/>
            <a:ext cx="6816757" cy="51125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1" y="1052736"/>
            <a:ext cx="8979231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0350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0" y="-7775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404664"/>
            <a:ext cx="6720407" cy="50403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67744" y="5661248"/>
            <a:ext cx="4891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>
                <a:solidFill>
                  <a:srgbClr val="002060"/>
                </a:solidFill>
              </a:rPr>
              <a:t>Маликат</a:t>
            </a:r>
            <a:r>
              <a:rPr lang="ru-RU" sz="4000" b="1" dirty="0">
                <a:solidFill>
                  <a:srgbClr val="002060"/>
                </a:solidFill>
              </a:rPr>
              <a:t> Абдуллаева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52447"/>
          <a:stretch/>
        </p:blipFill>
        <p:spPr>
          <a:xfrm>
            <a:off x="90948" y="2271359"/>
            <a:ext cx="2176796" cy="3876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601828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041" y="404664"/>
            <a:ext cx="4600575" cy="5038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57478" y="5638126"/>
            <a:ext cx="4109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Шамиль </a:t>
            </a:r>
            <a:r>
              <a:rPr lang="ru-RU" sz="4000" b="1" dirty="0" err="1">
                <a:solidFill>
                  <a:srgbClr val="002060"/>
                </a:solidFill>
              </a:rPr>
              <a:t>Кадилов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9483" r="19285"/>
          <a:stretch/>
        </p:blipFill>
        <p:spPr>
          <a:xfrm>
            <a:off x="6228184" y="2554359"/>
            <a:ext cx="1584176" cy="3104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53622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AutoShape 2" descr="https://cordis.fondsci.ru/assets/resources/stories/2018/magomedo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53719"/>
            <a:ext cx="4429472" cy="53345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13336" y="5641970"/>
            <a:ext cx="4423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Руслан Магомедов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9483" r="19285"/>
          <a:stretch/>
        </p:blipFill>
        <p:spPr>
          <a:xfrm>
            <a:off x="6156412" y="2528122"/>
            <a:ext cx="1584176" cy="3104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471604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3" y="116631"/>
            <a:ext cx="8808978" cy="660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3644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Александр Невский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(1221-1263)</a:t>
            </a:r>
            <a:r>
              <a:rPr lang="ru-RU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557338"/>
            <a:ext cx="4464050" cy="4525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Великий русский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полководец. Обезопасил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западные границы Руси. 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Знаменитые сражения: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 1240 – Невская битва;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 1242 – Ледовое побоище.</a:t>
            </a:r>
          </a:p>
          <a:p>
            <a:pPr marL="0" indent="0" eaLnBrk="1" hangingPunct="1">
              <a:buFontTx/>
              <a:buNone/>
            </a:pPr>
            <a:r>
              <a:rPr lang="ru-RU" sz="2400" b="1" i="1" dirty="0">
                <a:latin typeface="Century" pitchFamily="18" charset="0"/>
              </a:rPr>
              <a:t>Был причислен к лику святых. </a:t>
            </a:r>
          </a:p>
        </p:txBody>
      </p:sp>
      <p:pic>
        <p:nvPicPr>
          <p:cNvPr id="3074" name="Picture 2" descr="http://wiki.hi.ru/images/6/68/%D0%90%D0%BB%D0%B5%D0%BA%D1%81%D0%B0%D0%BD%D0%B4%D1%80_%D0%AF%D1%80%D0%BE%D1%81%D0%BB%D0%B0%D0%B2%D0%B8%D1%87_%D0%9D%D0%B5%D0%B2%D1%81%D0%BA%D0%B8%D0%B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643050"/>
            <a:ext cx="3971146" cy="46434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8967" y="0"/>
            <a:ext cx="912503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71670" y="4286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</a:rPr>
              <a:t>Дмитрий Донской </a:t>
            </a:r>
            <a:br>
              <a:rPr lang="ru-RU" sz="3600" b="1" i="1" dirty="0">
                <a:solidFill>
                  <a:srgbClr val="C0000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</a:rPr>
              <a:t>1359-1389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785926"/>
            <a:ext cx="4714876" cy="378565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/>
            <a:r>
              <a:rPr lang="ru-RU" sz="2400" b="1" dirty="0">
                <a:latin typeface="Century" pitchFamily="18" charset="0"/>
              </a:rPr>
              <a:t>Князь московский и владимирский,</a:t>
            </a:r>
          </a:p>
          <a:p>
            <a:pPr marL="342900" indent="-342900"/>
            <a:r>
              <a:rPr lang="ru-RU" sz="2400" b="1" dirty="0">
                <a:latin typeface="Century" pitchFamily="18" charset="0"/>
              </a:rPr>
              <a:t>построил новый каменный Кремль в Москве.</a:t>
            </a:r>
          </a:p>
          <a:p>
            <a:pPr marL="342900" indent="-342900"/>
            <a:r>
              <a:rPr lang="ru-RU" sz="2400" b="1" dirty="0">
                <a:latin typeface="Century" pitchFamily="18" charset="0"/>
              </a:rPr>
              <a:t>Дмитрий Донской родился через сто лет после А. Невского. Прославился тем, что освободил Русь от </a:t>
            </a:r>
            <a:r>
              <a:rPr lang="ru-RU" sz="2400" b="1" dirty="0" err="1">
                <a:latin typeface="Century" pitchFamily="18" charset="0"/>
              </a:rPr>
              <a:t>татаро</a:t>
            </a:r>
            <a:r>
              <a:rPr lang="ru-RU" sz="2400" b="1" dirty="0">
                <a:latin typeface="Century" pitchFamily="18" charset="0"/>
              </a:rPr>
              <a:t> – монгольского нашествия.</a:t>
            </a:r>
          </a:p>
        </p:txBody>
      </p:sp>
      <p:pic>
        <p:nvPicPr>
          <p:cNvPr id="20482" name="Picture 2" descr="http://www.beesona.ru/upload/977/effc77d0da0ff36e4e1e0f48dbe260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536181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(94).jpg"/>
          <p:cNvPicPr>
            <a:picLocks noChangeAspect="1"/>
          </p:cNvPicPr>
          <p:nvPr/>
        </p:nvPicPr>
        <p:blipFill>
          <a:blip r:embed="rId2">
            <a:lum bright="40000" contrast="-70000"/>
          </a:blip>
          <a:stretch>
            <a:fillRect/>
          </a:stretch>
        </p:blipFill>
        <p:spPr>
          <a:xfrm>
            <a:off x="0" y="4057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6773" y="5962575"/>
            <a:ext cx="5569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Михаил Илларионович Кутузов.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73" y="174946"/>
            <a:ext cx="5184576" cy="55102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39610" y="476672"/>
            <a:ext cx="32403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Неразрывно связан с войной 1812 года и с Бородинским сражением. «Приехал Кутузов бить французов!» - говорили солдаты. Он возглавил командование русской армией и, благодаря его руководству, война закончилась победой России над французами.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6372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900igr.net/datas/istorija/Vojna-Germanii-i-SSSR/0001-001-Velikaja-Otechestvennaja-Vojna-1941-1945-g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pic>
        <p:nvPicPr>
          <p:cNvPr id="16386" name="Picture 2" descr="http://images.myshared.ru/4/321125/slide_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53619"/>
            <a:ext cx="9215491" cy="6911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pic>
        <p:nvPicPr>
          <p:cNvPr id="3074" name="Picture 2" descr="http://images.myshared.ru/5/354415/slide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33"/>
            <a:ext cx="8429684" cy="6322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(94)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25033" cy="6858000"/>
          </a:xfrm>
          <a:prstGeom prst="rect">
            <a:avLst/>
          </a:prstGeom>
        </p:spPr>
      </p:pic>
      <p:pic>
        <p:nvPicPr>
          <p:cNvPr id="2050" name="Picture 2" descr="http://i99.ltalk.ru/cs7064.vk.me/c540108/v540108928/c6a5/Mpjhz9SsyU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149</Words>
  <Application>Microsoft Office PowerPoint</Application>
  <PresentationFormat>Экран (4:3)</PresentationFormat>
  <Paragraphs>137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</vt:lpstr>
      <vt:lpstr>Impact</vt:lpstr>
      <vt:lpstr>Times New Roman</vt:lpstr>
      <vt:lpstr>Тема Office</vt:lpstr>
      <vt:lpstr>                               </vt:lpstr>
      <vt:lpstr>                               </vt:lpstr>
      <vt:lpstr>Александр Невский (1221-1263)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Salihat</cp:lastModifiedBy>
  <cp:revision>41</cp:revision>
  <dcterms:created xsi:type="dcterms:W3CDTF">2017-01-15T14:41:04Z</dcterms:created>
  <dcterms:modified xsi:type="dcterms:W3CDTF">2020-12-23T13:00:32Z</dcterms:modified>
</cp:coreProperties>
</file>