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56" r:id="rId3"/>
    <p:sldId id="263" r:id="rId4"/>
    <p:sldId id="264" r:id="rId5"/>
    <p:sldId id="258" r:id="rId6"/>
    <p:sldId id="259" r:id="rId7"/>
    <p:sldId id="260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>
        <p:scale>
          <a:sx n="80" d="100"/>
          <a:sy n="80" d="100"/>
        </p:scale>
        <p:origin x="162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25FAA-56A5-4230-B868-9B8A6C53DCE7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E2C95-9062-420F-B5AA-406C9F801C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E2C95-9062-420F-B5AA-406C9F801C4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D8A88-7A75-4FC4-954F-CD44D7A78BBD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59A78-0DAC-4B7A-B10D-29CCC911C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Music\&#1096;&#1082;&#1086;&#1083;&#1085;&#1099;&#1077;\detskie_pesni_-_uchat_v_shkole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229200"/>
            <a:ext cx="5400600" cy="1224136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</a:pPr>
            <a:r>
              <a:rPr lang="ru-RU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праздник сентября!</a:t>
            </a:r>
          </a:p>
        </p:txBody>
      </p:sp>
      <p:pic>
        <p:nvPicPr>
          <p:cNvPr id="7" name="Рисунок 6" descr="http://www.1tvnet.ru/assets/images/news/smetanina/13/16.03.1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2780928"/>
            <a:ext cx="8204448" cy="247813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Единый </a:t>
            </a:r>
            <a:r>
              <a:rPr lang="ru-RU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Всекубанский</a:t>
            </a:r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b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классный час </a:t>
            </a:r>
            <a:b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«В единстве наша сила!»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54055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980728"/>
            <a:ext cx="4248472" cy="1080119"/>
          </a:xfrm>
        </p:spPr>
        <p:txBody>
          <a:bodyPr/>
          <a:lstStyle/>
          <a:p>
            <a:r>
              <a:rPr lang="ru-RU" dirty="0"/>
              <a:t>Здравствуй,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16832"/>
            <a:ext cx="5400600" cy="1224136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</a:pPr>
            <a:r>
              <a:rPr lang="ru-RU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праздник сентября!</a:t>
            </a:r>
          </a:p>
        </p:txBody>
      </p:sp>
      <p:pic>
        <p:nvPicPr>
          <p:cNvPr id="5" name="detskie_pesni_-_uchat_v_shko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1A08F-D48B-469B-837F-EA65986D4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28F728A1-888C-4D72-8876-9F2FA050F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50" y="1564589"/>
            <a:ext cx="7486699" cy="5011097"/>
          </a:xfrm>
        </p:spPr>
      </p:pic>
    </p:spTree>
    <p:extLst>
      <p:ext uri="{BB962C8B-B14F-4D97-AF65-F5344CB8AC3E}">
        <p14:creationId xmlns:p14="http://schemas.microsoft.com/office/powerpoint/2010/main" val="2809815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8DFB13-9DA7-4EEC-A82C-8B29C3492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F4647B-7FF6-4940-A24E-7144BF704E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1" t="4584" r="51260" b="2806"/>
          <a:stretch/>
        </p:blipFill>
        <p:spPr>
          <a:xfrm>
            <a:off x="5975648" y="1682980"/>
            <a:ext cx="3168352" cy="5008042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6A89C7-C77F-4DA5-8942-4803FC260E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7018" r="50000" b="5755"/>
          <a:stretch/>
        </p:blipFill>
        <p:spPr>
          <a:xfrm>
            <a:off x="2983019" y="289755"/>
            <a:ext cx="3506328" cy="4885265"/>
          </a:xfrm>
          <a:prstGeom prst="rect">
            <a:avLst/>
          </a:prstGeo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id="{20F43766-B296-4F0A-B57D-2EEBA9217A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t="3814" r="47880"/>
          <a:stretch/>
        </p:blipFill>
        <p:spPr>
          <a:xfrm>
            <a:off x="0" y="2137635"/>
            <a:ext cx="3452584" cy="474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7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 descr="3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0"/>
            <a:ext cx="10291565" cy="6858000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156176" y="0"/>
            <a:ext cx="3178696" cy="20448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500" b="1" dirty="0">
                <a:solidFill>
                  <a:srgbClr val="FF0000"/>
                </a:solidFill>
              </a:rPr>
              <a:t>3 А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3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8555" y="0"/>
            <a:ext cx="9272555" cy="6858000"/>
          </a:xfrm>
        </p:spPr>
      </p:pic>
      <p:sp>
        <p:nvSpPr>
          <p:cNvPr id="11" name="Содержимое 11"/>
          <p:cNvSpPr txBox="1">
            <a:spLocks/>
          </p:cNvSpPr>
          <p:nvPr/>
        </p:nvSpPr>
        <p:spPr>
          <a:xfrm>
            <a:off x="0" y="0"/>
            <a:ext cx="3178696" cy="2044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В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вв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09383" y="2332037"/>
            <a:ext cx="6034617" cy="4525963"/>
          </a:xfrm>
        </p:spPr>
      </p:pic>
      <p:pic>
        <p:nvPicPr>
          <p:cNvPr id="8" name="Рисунок 7" descr="3ввв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6660232" cy="3959024"/>
          </a:xfrm>
          <a:prstGeom prst="rect">
            <a:avLst/>
          </a:prstGeom>
        </p:spPr>
      </p:pic>
      <p:pic>
        <p:nvPicPr>
          <p:cNvPr id="9" name="Рисунок 8" descr="3вв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989161"/>
            <a:ext cx="6876256" cy="3868839"/>
          </a:xfrm>
          <a:prstGeom prst="rect">
            <a:avLst/>
          </a:prstGeom>
        </p:spPr>
      </p:pic>
      <p:pic>
        <p:nvPicPr>
          <p:cNvPr id="10" name="Рисунок 9" descr="3ввввв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55423" y="0"/>
            <a:ext cx="6988576" cy="39330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639487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15</Words>
  <Application>Microsoft Office PowerPoint</Application>
  <PresentationFormat>Экран (4:3)</PresentationFormat>
  <Paragraphs>7</Paragraphs>
  <Slides>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Единый Всекубанский  классный час  «В единстве наша сила!»</vt:lpstr>
      <vt:lpstr>Здравствуй,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</dc:title>
  <dc:creator>user</dc:creator>
  <cp:lastModifiedBy>Пользователь</cp:lastModifiedBy>
  <cp:revision>7</cp:revision>
  <dcterms:created xsi:type="dcterms:W3CDTF">2015-08-27T18:58:16Z</dcterms:created>
  <dcterms:modified xsi:type="dcterms:W3CDTF">2020-02-22T10:41:46Z</dcterms:modified>
</cp:coreProperties>
</file>