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69" r:id="rId3"/>
    <p:sldId id="267" r:id="rId4"/>
    <p:sldId id="270" r:id="rId5"/>
    <p:sldId id="271" r:id="rId6"/>
    <p:sldId id="27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ACD7"/>
    <a:srgbClr val="4CA4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88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054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040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6899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254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068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348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943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282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233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879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44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18524-3867-4C16-A48E-788F733720C3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101F5-CF23-403D-8907-0E0187C464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20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20688"/>
            <a:ext cx="914400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Классный час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36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60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ru-RU" sz="6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«Чувство Родины»</a:t>
            </a:r>
          </a:p>
          <a:p>
            <a:pPr algn="just"/>
            <a:endParaRPr lang="ru-RU" sz="6000" b="1" i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6000" b="1" i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Орлова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Анжелика Борисовна 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учитель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начальных классов</a:t>
            </a: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МАОУ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гимназия № 37</a:t>
            </a:r>
          </a:p>
          <a:p>
            <a:pPr algn="just"/>
            <a:r>
              <a:rPr lang="ru-RU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г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Екатеринбург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1389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20688"/>
            <a:ext cx="9144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«Правила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работы»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Понапрасну не болтай,</a:t>
            </a:r>
          </a:p>
          <a:p>
            <a:pPr algn="just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Рассуждай и убеждай.</a:t>
            </a:r>
          </a:p>
          <a:p>
            <a:pPr algn="just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Здесь не нужен шум и гам.</a:t>
            </a:r>
          </a:p>
          <a:p>
            <a:pPr algn="just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Ты решай задачи сам.</a:t>
            </a:r>
          </a:p>
          <a:p>
            <a:pPr algn="just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Если же не сможешь вдруг,</a:t>
            </a:r>
          </a:p>
          <a:p>
            <a:pPr algn="just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Пусть придёт на помощь друг!</a:t>
            </a:r>
          </a:p>
        </p:txBody>
      </p:sp>
    </p:spTree>
    <p:extLst>
      <p:ext uri="{BB962C8B-B14F-4D97-AF65-F5344CB8AC3E}">
        <p14:creationId xmlns:p14="http://schemas.microsoft.com/office/powerpoint/2010/main" val="377067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-fotki.yandex.ru/get/4414/13588754.c3/0_7408e_8a383b0c_XX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74" y="988620"/>
            <a:ext cx="3986679" cy="288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north-cyprus.net/basin/aktualite/wallpapaper/manzara/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499" y="1060026"/>
            <a:ext cx="3899586" cy="287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samlib.ru/img/t/tatxjana_turwe/eslitiindigo/451899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74" y="3867991"/>
            <a:ext cx="3986679" cy="2990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www.fotocvetov.ru/mnogo/200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498" y="3930710"/>
            <a:ext cx="3899587" cy="292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39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Любить природу – значит любить Родину” </a:t>
            </a:r>
            <a:endParaRPr lang="ru-RU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М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Пришвин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78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64" y="404664"/>
            <a:ext cx="4063530" cy="2736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654" y="418007"/>
            <a:ext cx="4015929" cy="2741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64" y="3645024"/>
            <a:ext cx="4063530" cy="2808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477" y="3645025"/>
            <a:ext cx="4026106" cy="282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3552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4429"/>
            <a:ext cx="417646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464429"/>
            <a:ext cx="439248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4176464" cy="272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712" y="3789772"/>
            <a:ext cx="4375775" cy="2723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25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032448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76671"/>
            <a:ext cx="4176713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717033"/>
            <a:ext cx="4032448" cy="2770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111\Desktop\Чувство Родины\det-zashchity-detey-otmetyat-vo-vladivostok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572" y="3717033"/>
            <a:ext cx="4199150" cy="2770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76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73</Words>
  <Application>Microsoft Office PowerPoint</Application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Наша родина - Россия</dc:title>
  <dc:creator>Алексей</dc:creator>
  <cp:lastModifiedBy>user</cp:lastModifiedBy>
  <cp:revision>21</cp:revision>
  <dcterms:created xsi:type="dcterms:W3CDTF">2012-10-25T18:03:45Z</dcterms:created>
  <dcterms:modified xsi:type="dcterms:W3CDTF">2021-12-04T19:14:19Z</dcterms:modified>
</cp:coreProperties>
</file>