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62" r:id="rId5"/>
    <p:sldId id="263" r:id="rId6"/>
    <p:sldId id="270" r:id="rId7"/>
    <p:sldId id="278" r:id="rId8"/>
    <p:sldId id="267" r:id="rId9"/>
    <p:sldId id="264" r:id="rId10"/>
    <p:sldId id="272" r:id="rId11"/>
    <p:sldId id="273" r:id="rId12"/>
    <p:sldId id="266" r:id="rId13"/>
    <p:sldId id="271" r:id="rId14"/>
    <p:sldId id="274" r:id="rId15"/>
    <p:sldId id="268" r:id="rId16"/>
    <p:sldId id="277" r:id="rId17"/>
    <p:sldId id="276" r:id="rId18"/>
    <p:sldId id="275" r:id="rId19"/>
    <p:sldId id="269" r:id="rId20"/>
    <p:sldId id="25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480DCE-77AE-43C5-8BAC-09A438017E6C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842F9E1-C5D6-4FDE-B26D-249286A2C5F1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</a:rPr>
            <a:t>Знания</a:t>
          </a:r>
          <a:endParaRPr lang="ru-RU" dirty="0"/>
        </a:p>
      </dgm:t>
    </dgm:pt>
    <dgm:pt modelId="{A5703E8E-B954-440B-B0F5-4FB6A132C248}" type="parTrans" cxnId="{095049E2-BAFC-4072-8B26-6485B4EA19B1}">
      <dgm:prSet/>
      <dgm:spPr/>
      <dgm:t>
        <a:bodyPr/>
        <a:lstStyle/>
        <a:p>
          <a:endParaRPr lang="ru-RU"/>
        </a:p>
      </dgm:t>
    </dgm:pt>
    <dgm:pt modelId="{9BEF15A4-9D5A-4FC9-B2F6-833F6710B487}" type="sibTrans" cxnId="{095049E2-BAFC-4072-8B26-6485B4EA19B1}">
      <dgm:prSet/>
      <dgm:spPr/>
      <dgm:t>
        <a:bodyPr/>
        <a:lstStyle/>
        <a:p>
          <a:endParaRPr lang="ru-RU"/>
        </a:p>
      </dgm:t>
    </dgm:pt>
    <dgm:pt modelId="{05B08B9F-CB56-48E5-AB16-78D1E92A09CB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002060"/>
              </a:solidFill>
            </a:rPr>
            <a:t>Воспроизводить по памяти, узнавать, определять, описывать</a:t>
          </a:r>
          <a:endParaRPr lang="ru-RU" sz="3200" b="1" dirty="0">
            <a:solidFill>
              <a:srgbClr val="002060"/>
            </a:solidFill>
          </a:endParaRPr>
        </a:p>
      </dgm:t>
    </dgm:pt>
    <dgm:pt modelId="{73695EE8-487A-415D-96DB-D3DFB279886A}" type="parTrans" cxnId="{4CC55640-289B-403D-9F61-7821BD76B21C}">
      <dgm:prSet/>
      <dgm:spPr/>
      <dgm:t>
        <a:bodyPr/>
        <a:lstStyle/>
        <a:p>
          <a:endParaRPr lang="ru-RU"/>
        </a:p>
      </dgm:t>
    </dgm:pt>
    <dgm:pt modelId="{6567F7DA-BB8E-4265-A265-9BC58C1AEA27}" type="sibTrans" cxnId="{4CC55640-289B-403D-9F61-7821BD76B21C}">
      <dgm:prSet/>
      <dgm:spPr/>
      <dgm:t>
        <a:bodyPr/>
        <a:lstStyle/>
        <a:p>
          <a:endParaRPr lang="ru-RU"/>
        </a:p>
      </dgm:t>
    </dgm:pt>
    <dgm:pt modelId="{97895D9E-86C5-4D90-8C85-54136FC83CBE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FF0000"/>
              </a:solidFill>
            </a:rPr>
            <a:t>Опыт деятельности</a:t>
          </a:r>
          <a:endParaRPr lang="ru-RU" sz="3200" b="1" dirty="0">
            <a:solidFill>
              <a:srgbClr val="FF0000"/>
            </a:solidFill>
          </a:endParaRPr>
        </a:p>
      </dgm:t>
    </dgm:pt>
    <dgm:pt modelId="{75FB8A23-5CD9-453E-8CFA-940F74EA29B1}" type="parTrans" cxnId="{949F9239-D35F-48C1-9ABF-8D7286AAE98E}">
      <dgm:prSet/>
      <dgm:spPr/>
      <dgm:t>
        <a:bodyPr/>
        <a:lstStyle/>
        <a:p>
          <a:endParaRPr lang="ru-RU"/>
        </a:p>
      </dgm:t>
    </dgm:pt>
    <dgm:pt modelId="{BC82B710-CB40-4580-A029-6E1BF47F7B3D}" type="sibTrans" cxnId="{949F9239-D35F-48C1-9ABF-8D7286AAE98E}">
      <dgm:prSet/>
      <dgm:spPr/>
      <dgm:t>
        <a:bodyPr/>
        <a:lstStyle/>
        <a:p>
          <a:endParaRPr lang="ru-RU"/>
        </a:p>
      </dgm:t>
    </dgm:pt>
    <dgm:pt modelId="{63300C98-EEE9-415C-A97E-5098F97A029C}">
      <dgm:prSet phldrT="[Текст]" custT="1"/>
      <dgm:spPr/>
      <dgm:t>
        <a:bodyPr/>
        <a:lstStyle/>
        <a:p>
          <a:r>
            <a:rPr lang="ru-RU" sz="2800" dirty="0" smtClean="0"/>
            <a:t>Сравнивать, противопоставлять, классифицировать</a:t>
          </a:r>
          <a:endParaRPr lang="ru-RU" sz="2800" dirty="0"/>
        </a:p>
      </dgm:t>
    </dgm:pt>
    <dgm:pt modelId="{5CD3D4A0-0895-4EC1-90A7-5F730F53F123}" type="parTrans" cxnId="{74CCEB93-0175-44AD-98CF-457BFD4994AF}">
      <dgm:prSet/>
      <dgm:spPr/>
      <dgm:t>
        <a:bodyPr/>
        <a:lstStyle/>
        <a:p>
          <a:endParaRPr lang="ru-RU"/>
        </a:p>
      </dgm:t>
    </dgm:pt>
    <dgm:pt modelId="{F37D860F-0FE9-4B7A-9FE5-A7C645D161DD}" type="sibTrans" cxnId="{74CCEB93-0175-44AD-98CF-457BFD4994AF}">
      <dgm:prSet/>
      <dgm:spPr/>
      <dgm:t>
        <a:bodyPr/>
        <a:lstStyle/>
        <a:p>
          <a:endParaRPr lang="ru-RU"/>
        </a:p>
      </dgm:t>
    </dgm:pt>
    <dgm:pt modelId="{E881FCE8-2B9C-4704-9930-6C57C5FD4F18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FF0000"/>
              </a:solidFill>
            </a:rPr>
            <a:t>Анализ проблемы</a:t>
          </a:r>
          <a:endParaRPr lang="ru-RU" sz="3200" b="1" dirty="0">
            <a:solidFill>
              <a:srgbClr val="FF0000"/>
            </a:solidFill>
          </a:endParaRPr>
        </a:p>
      </dgm:t>
    </dgm:pt>
    <dgm:pt modelId="{09CD8A14-6175-4D26-8960-56457566B7BF}" type="parTrans" cxnId="{331F8894-CF82-4210-B298-6320AE99B663}">
      <dgm:prSet/>
      <dgm:spPr/>
      <dgm:t>
        <a:bodyPr/>
        <a:lstStyle/>
        <a:p>
          <a:endParaRPr lang="ru-RU"/>
        </a:p>
      </dgm:t>
    </dgm:pt>
    <dgm:pt modelId="{B927C391-1A85-4642-8A52-E532CDBA5ED9}" type="sibTrans" cxnId="{331F8894-CF82-4210-B298-6320AE99B663}">
      <dgm:prSet/>
      <dgm:spPr/>
      <dgm:t>
        <a:bodyPr/>
        <a:lstStyle/>
        <a:p>
          <a:endParaRPr lang="ru-RU"/>
        </a:p>
      </dgm:t>
    </dgm:pt>
    <dgm:pt modelId="{DF70E570-3DE0-484A-87B3-255DB0504E39}">
      <dgm:prSet phldrT="[Текст]" custT="1"/>
      <dgm:spPr/>
      <dgm:t>
        <a:bodyPr/>
        <a:lstStyle/>
        <a:p>
          <a:r>
            <a:rPr lang="ru-RU" sz="2400" dirty="0" smtClean="0"/>
            <a:t>Формулировать вопрос, планировать исследование</a:t>
          </a:r>
          <a:endParaRPr lang="ru-RU" sz="2400" dirty="0"/>
        </a:p>
      </dgm:t>
    </dgm:pt>
    <dgm:pt modelId="{EB1A38B5-37F4-4368-AA0D-2D085BC44563}" type="parTrans" cxnId="{7A86174C-8BE9-435F-94F4-74A68E38E5A2}">
      <dgm:prSet/>
      <dgm:spPr/>
      <dgm:t>
        <a:bodyPr/>
        <a:lstStyle/>
        <a:p>
          <a:endParaRPr lang="ru-RU"/>
        </a:p>
      </dgm:t>
    </dgm:pt>
    <dgm:pt modelId="{B3EED7AB-2625-4323-9372-963F124316F7}" type="sibTrans" cxnId="{7A86174C-8BE9-435F-94F4-74A68E38E5A2}">
      <dgm:prSet/>
      <dgm:spPr/>
      <dgm:t>
        <a:bodyPr/>
        <a:lstStyle/>
        <a:p>
          <a:endParaRPr lang="ru-RU"/>
        </a:p>
      </dgm:t>
    </dgm:pt>
    <dgm:pt modelId="{4EA35CC1-07A4-49CE-B635-26DAF63D3B6D}">
      <dgm:prSet custT="1"/>
      <dgm:spPr/>
      <dgm:t>
        <a:bodyPr/>
        <a:lstStyle/>
        <a:p>
          <a:r>
            <a:rPr lang="ru-RU" sz="2800" dirty="0" smtClean="0"/>
            <a:t>Интерпретировать информацию</a:t>
          </a:r>
          <a:endParaRPr lang="ru-RU" sz="2800" dirty="0"/>
        </a:p>
      </dgm:t>
    </dgm:pt>
    <dgm:pt modelId="{1527197A-80B7-4BD3-A7CA-A01D50EF4462}" type="parTrans" cxnId="{EEFE20F4-CDF8-45D5-A499-DDC5FABCE1D7}">
      <dgm:prSet/>
      <dgm:spPr/>
      <dgm:t>
        <a:bodyPr/>
        <a:lstStyle/>
        <a:p>
          <a:endParaRPr lang="ru-RU"/>
        </a:p>
      </dgm:t>
    </dgm:pt>
    <dgm:pt modelId="{3F232317-4AA0-4B67-8380-635ECFDBED29}" type="sibTrans" cxnId="{EEFE20F4-CDF8-45D5-A499-DDC5FABCE1D7}">
      <dgm:prSet/>
      <dgm:spPr/>
      <dgm:t>
        <a:bodyPr/>
        <a:lstStyle/>
        <a:p>
          <a:endParaRPr lang="ru-RU"/>
        </a:p>
      </dgm:t>
    </dgm:pt>
    <dgm:pt modelId="{F7B28AAD-723E-4153-A6F8-8238EA2A217B}">
      <dgm:prSet custT="1"/>
      <dgm:spPr/>
      <dgm:t>
        <a:bodyPr/>
        <a:lstStyle/>
        <a:p>
          <a:r>
            <a:rPr lang="ru-RU" sz="2800" dirty="0" smtClean="0"/>
            <a:t>Находить решения</a:t>
          </a:r>
          <a:endParaRPr lang="ru-RU" sz="2800" dirty="0"/>
        </a:p>
      </dgm:t>
    </dgm:pt>
    <dgm:pt modelId="{6B249429-A677-4401-A44E-D466C1FE6D63}" type="parTrans" cxnId="{C8C758FD-AB43-4D06-A747-69343DBB2D2A}">
      <dgm:prSet/>
      <dgm:spPr/>
      <dgm:t>
        <a:bodyPr/>
        <a:lstStyle/>
        <a:p>
          <a:endParaRPr lang="ru-RU"/>
        </a:p>
      </dgm:t>
    </dgm:pt>
    <dgm:pt modelId="{66578995-ABB1-490C-8651-5C58F27BEA57}" type="sibTrans" cxnId="{C8C758FD-AB43-4D06-A747-69343DBB2D2A}">
      <dgm:prSet/>
      <dgm:spPr/>
      <dgm:t>
        <a:bodyPr/>
        <a:lstStyle/>
        <a:p>
          <a:endParaRPr lang="ru-RU"/>
        </a:p>
      </dgm:t>
    </dgm:pt>
    <dgm:pt modelId="{80961257-F820-4131-965B-D191842A6294}">
      <dgm:prSet custT="1"/>
      <dgm:spPr/>
      <dgm:t>
        <a:bodyPr/>
        <a:lstStyle/>
        <a:p>
          <a:r>
            <a:rPr lang="ru-RU" sz="2400" dirty="0" smtClean="0"/>
            <a:t>Делать выводы на основе полученных данных</a:t>
          </a:r>
          <a:endParaRPr lang="ru-RU" sz="2400" dirty="0"/>
        </a:p>
      </dgm:t>
    </dgm:pt>
    <dgm:pt modelId="{C375FB87-00DC-4E74-85A2-DD13D5CCF25C}" type="parTrans" cxnId="{31B835E5-64FC-46DA-AC19-25B2ABFF61EF}">
      <dgm:prSet/>
      <dgm:spPr/>
      <dgm:t>
        <a:bodyPr/>
        <a:lstStyle/>
        <a:p>
          <a:endParaRPr lang="ru-RU"/>
        </a:p>
      </dgm:t>
    </dgm:pt>
    <dgm:pt modelId="{BAB1C35A-6DD9-43AC-ACD2-35E90CD113EC}" type="sibTrans" cxnId="{31B835E5-64FC-46DA-AC19-25B2ABFF61EF}">
      <dgm:prSet/>
      <dgm:spPr/>
      <dgm:t>
        <a:bodyPr/>
        <a:lstStyle/>
        <a:p>
          <a:endParaRPr lang="ru-RU"/>
        </a:p>
      </dgm:t>
    </dgm:pt>
    <dgm:pt modelId="{89175C98-ED1C-40B3-B8C3-A7B14331E335}">
      <dgm:prSet custT="1"/>
      <dgm:spPr/>
      <dgm:t>
        <a:bodyPr/>
        <a:lstStyle/>
        <a:p>
          <a:r>
            <a:rPr lang="ru-RU" sz="2400" dirty="0" smtClean="0"/>
            <a:t>Приводить доказательства и аргументы.</a:t>
          </a:r>
          <a:endParaRPr lang="ru-RU" sz="2400" dirty="0"/>
        </a:p>
      </dgm:t>
    </dgm:pt>
    <dgm:pt modelId="{930D45B1-0695-47CF-AA1C-5F8E89D01766}" type="parTrans" cxnId="{255A1A96-1F45-4C0A-AB6D-D5D159D0DCFF}">
      <dgm:prSet/>
      <dgm:spPr/>
      <dgm:t>
        <a:bodyPr/>
        <a:lstStyle/>
        <a:p>
          <a:endParaRPr lang="ru-RU"/>
        </a:p>
      </dgm:t>
    </dgm:pt>
    <dgm:pt modelId="{41FD999C-406C-481A-BB37-29725697BB7B}" type="sibTrans" cxnId="{255A1A96-1F45-4C0A-AB6D-D5D159D0DCFF}">
      <dgm:prSet/>
      <dgm:spPr/>
      <dgm:t>
        <a:bodyPr/>
        <a:lstStyle/>
        <a:p>
          <a:endParaRPr lang="ru-RU"/>
        </a:p>
      </dgm:t>
    </dgm:pt>
    <dgm:pt modelId="{F0741204-F251-4FEF-BCFB-E00D98FD0122}">
      <dgm:prSet custT="1"/>
      <dgm:spPr/>
      <dgm:t>
        <a:bodyPr/>
        <a:lstStyle/>
        <a:p>
          <a:r>
            <a:rPr lang="ru-RU" sz="2400" dirty="0" smtClean="0"/>
            <a:t>Решать нестандартные задачи.</a:t>
          </a:r>
          <a:endParaRPr lang="ru-RU" sz="2400" dirty="0"/>
        </a:p>
      </dgm:t>
    </dgm:pt>
    <dgm:pt modelId="{3727985F-0100-4EFB-9BDE-1ED46413BB9E}" type="parTrans" cxnId="{2DE0F98C-953C-428E-8218-7819C36BEBFD}">
      <dgm:prSet/>
      <dgm:spPr/>
      <dgm:t>
        <a:bodyPr/>
        <a:lstStyle/>
        <a:p>
          <a:endParaRPr lang="ru-RU"/>
        </a:p>
      </dgm:t>
    </dgm:pt>
    <dgm:pt modelId="{961BA952-8A07-4568-B9D5-060140C415BB}" type="sibTrans" cxnId="{2DE0F98C-953C-428E-8218-7819C36BEBFD}">
      <dgm:prSet/>
      <dgm:spPr/>
      <dgm:t>
        <a:bodyPr/>
        <a:lstStyle/>
        <a:p>
          <a:endParaRPr lang="ru-RU"/>
        </a:p>
      </dgm:t>
    </dgm:pt>
    <dgm:pt modelId="{77CCB19D-87F3-4142-82B7-5372CD90D5CA}" type="pres">
      <dgm:prSet presAssocID="{9A480DCE-77AE-43C5-8BAC-09A438017E6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CB5D9E-9A62-45FB-9F8D-920BB2034A78}" type="pres">
      <dgm:prSet presAssocID="{3842F9E1-C5D6-4FDE-B26D-249286A2C5F1}" presName="composite" presStyleCnt="0"/>
      <dgm:spPr/>
    </dgm:pt>
    <dgm:pt modelId="{B4AB2620-4F2F-456A-AAB8-A6860790CCED}" type="pres">
      <dgm:prSet presAssocID="{3842F9E1-C5D6-4FDE-B26D-249286A2C5F1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134C26-8549-4D65-A4A2-34FE00343C89}" type="pres">
      <dgm:prSet presAssocID="{3842F9E1-C5D6-4FDE-B26D-249286A2C5F1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48DFD9-14BD-4840-B1D4-0FB418A9BCBD}" type="pres">
      <dgm:prSet presAssocID="{9BEF15A4-9D5A-4FC9-B2F6-833F6710B487}" presName="sp" presStyleCnt="0"/>
      <dgm:spPr/>
    </dgm:pt>
    <dgm:pt modelId="{87D2B050-4D75-4AF7-9F56-9C90905E2414}" type="pres">
      <dgm:prSet presAssocID="{97895D9E-86C5-4D90-8C85-54136FC83CBE}" presName="composite" presStyleCnt="0"/>
      <dgm:spPr/>
    </dgm:pt>
    <dgm:pt modelId="{BB742E5D-1A23-45AD-A163-1C31C4937A19}" type="pres">
      <dgm:prSet presAssocID="{97895D9E-86C5-4D90-8C85-54136FC83CBE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9A30CE-8A29-47EE-8DC6-46DDC88EDEDE}" type="pres">
      <dgm:prSet presAssocID="{97895D9E-86C5-4D90-8C85-54136FC83CBE}" presName="descendantText" presStyleLbl="alignAcc1" presStyleIdx="1" presStyleCnt="3" custScaleY="1169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CB2789-153B-4B44-BF8D-BC89A712173C}" type="pres">
      <dgm:prSet presAssocID="{BC82B710-CB40-4580-A029-6E1BF47F7B3D}" presName="sp" presStyleCnt="0"/>
      <dgm:spPr/>
    </dgm:pt>
    <dgm:pt modelId="{22E1E805-551A-4119-86B5-B1CC87661504}" type="pres">
      <dgm:prSet presAssocID="{E881FCE8-2B9C-4704-9930-6C57C5FD4F18}" presName="composite" presStyleCnt="0"/>
      <dgm:spPr/>
    </dgm:pt>
    <dgm:pt modelId="{2B9B4677-7D72-4E6A-80C2-64A446DB9630}" type="pres">
      <dgm:prSet presAssocID="{E881FCE8-2B9C-4704-9930-6C57C5FD4F1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101206-72E9-43A6-AD08-CFFF7A37D649}" type="pres">
      <dgm:prSet presAssocID="{E881FCE8-2B9C-4704-9930-6C57C5FD4F18}" presName="descendantText" presStyleLbl="alignAcc1" presStyleIdx="2" presStyleCnt="3" custScaleY="1328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E67070-4BAB-4E8E-BF11-54F61242D26D}" type="presOf" srcId="{DF70E570-3DE0-484A-87B3-255DB0504E39}" destId="{FD101206-72E9-43A6-AD08-CFFF7A37D649}" srcOrd="0" destOrd="0" presId="urn:microsoft.com/office/officeart/2005/8/layout/chevron2"/>
    <dgm:cxn modelId="{2DE0F98C-953C-428E-8218-7819C36BEBFD}" srcId="{E881FCE8-2B9C-4704-9930-6C57C5FD4F18}" destId="{F0741204-F251-4FEF-BCFB-E00D98FD0122}" srcOrd="3" destOrd="0" parTransId="{3727985F-0100-4EFB-9BDE-1ED46413BB9E}" sibTransId="{961BA952-8A07-4568-B9D5-060140C415BB}"/>
    <dgm:cxn modelId="{37950EEC-C51E-4050-AA88-9C4B4D1A73A5}" type="presOf" srcId="{05B08B9F-CB56-48E5-AB16-78D1E92A09CB}" destId="{53134C26-8549-4D65-A4A2-34FE00343C89}" srcOrd="0" destOrd="0" presId="urn:microsoft.com/office/officeart/2005/8/layout/chevron2"/>
    <dgm:cxn modelId="{0257D810-B81E-4C62-B1A9-1A7D97D6A865}" type="presOf" srcId="{80961257-F820-4131-965B-D191842A6294}" destId="{FD101206-72E9-43A6-AD08-CFFF7A37D649}" srcOrd="0" destOrd="1" presId="urn:microsoft.com/office/officeart/2005/8/layout/chevron2"/>
    <dgm:cxn modelId="{C8C758FD-AB43-4D06-A747-69343DBB2D2A}" srcId="{97895D9E-86C5-4D90-8C85-54136FC83CBE}" destId="{F7B28AAD-723E-4153-A6F8-8238EA2A217B}" srcOrd="2" destOrd="0" parTransId="{6B249429-A677-4401-A44E-D466C1FE6D63}" sibTransId="{66578995-ABB1-490C-8651-5C58F27BEA57}"/>
    <dgm:cxn modelId="{D59D9A3B-9056-48F4-8C1D-48C6DD865ECE}" type="presOf" srcId="{F7B28AAD-723E-4153-A6F8-8238EA2A217B}" destId="{799A30CE-8A29-47EE-8DC6-46DDC88EDEDE}" srcOrd="0" destOrd="2" presId="urn:microsoft.com/office/officeart/2005/8/layout/chevron2"/>
    <dgm:cxn modelId="{152D2342-8F13-419D-B139-DD4B9DD69421}" type="presOf" srcId="{63300C98-EEE9-415C-A97E-5098F97A029C}" destId="{799A30CE-8A29-47EE-8DC6-46DDC88EDEDE}" srcOrd="0" destOrd="0" presId="urn:microsoft.com/office/officeart/2005/8/layout/chevron2"/>
    <dgm:cxn modelId="{EEFE20F4-CDF8-45D5-A499-DDC5FABCE1D7}" srcId="{97895D9E-86C5-4D90-8C85-54136FC83CBE}" destId="{4EA35CC1-07A4-49CE-B635-26DAF63D3B6D}" srcOrd="1" destOrd="0" parTransId="{1527197A-80B7-4BD3-A7CA-A01D50EF4462}" sibTransId="{3F232317-4AA0-4B67-8380-635ECFDBED29}"/>
    <dgm:cxn modelId="{331F8894-CF82-4210-B298-6320AE99B663}" srcId="{9A480DCE-77AE-43C5-8BAC-09A438017E6C}" destId="{E881FCE8-2B9C-4704-9930-6C57C5FD4F18}" srcOrd="2" destOrd="0" parTransId="{09CD8A14-6175-4D26-8960-56457566B7BF}" sibTransId="{B927C391-1A85-4642-8A52-E532CDBA5ED9}"/>
    <dgm:cxn modelId="{E6A4D7FF-ACFE-402C-93A4-2A82AA61BBBA}" type="presOf" srcId="{9A480DCE-77AE-43C5-8BAC-09A438017E6C}" destId="{77CCB19D-87F3-4142-82B7-5372CD90D5CA}" srcOrd="0" destOrd="0" presId="urn:microsoft.com/office/officeart/2005/8/layout/chevron2"/>
    <dgm:cxn modelId="{31B835E5-64FC-46DA-AC19-25B2ABFF61EF}" srcId="{E881FCE8-2B9C-4704-9930-6C57C5FD4F18}" destId="{80961257-F820-4131-965B-D191842A6294}" srcOrd="1" destOrd="0" parTransId="{C375FB87-00DC-4E74-85A2-DD13D5CCF25C}" sibTransId="{BAB1C35A-6DD9-43AC-ACD2-35E90CD113EC}"/>
    <dgm:cxn modelId="{59F65EED-02FD-4ABF-88A8-4B5AD35D4E5F}" type="presOf" srcId="{97895D9E-86C5-4D90-8C85-54136FC83CBE}" destId="{BB742E5D-1A23-45AD-A163-1C31C4937A19}" srcOrd="0" destOrd="0" presId="urn:microsoft.com/office/officeart/2005/8/layout/chevron2"/>
    <dgm:cxn modelId="{BEF7F3E8-7E5D-4631-851F-B9ED47B52059}" type="presOf" srcId="{F0741204-F251-4FEF-BCFB-E00D98FD0122}" destId="{FD101206-72E9-43A6-AD08-CFFF7A37D649}" srcOrd="0" destOrd="3" presId="urn:microsoft.com/office/officeart/2005/8/layout/chevron2"/>
    <dgm:cxn modelId="{949F9239-D35F-48C1-9ABF-8D7286AAE98E}" srcId="{9A480DCE-77AE-43C5-8BAC-09A438017E6C}" destId="{97895D9E-86C5-4D90-8C85-54136FC83CBE}" srcOrd="1" destOrd="0" parTransId="{75FB8A23-5CD9-453E-8CFA-940F74EA29B1}" sibTransId="{BC82B710-CB40-4580-A029-6E1BF47F7B3D}"/>
    <dgm:cxn modelId="{161BC0DA-040F-40D3-92D8-9680DC46D9BE}" type="presOf" srcId="{4EA35CC1-07A4-49CE-B635-26DAF63D3B6D}" destId="{799A30CE-8A29-47EE-8DC6-46DDC88EDEDE}" srcOrd="0" destOrd="1" presId="urn:microsoft.com/office/officeart/2005/8/layout/chevron2"/>
    <dgm:cxn modelId="{4CC55640-289B-403D-9F61-7821BD76B21C}" srcId="{3842F9E1-C5D6-4FDE-B26D-249286A2C5F1}" destId="{05B08B9F-CB56-48E5-AB16-78D1E92A09CB}" srcOrd="0" destOrd="0" parTransId="{73695EE8-487A-415D-96DB-D3DFB279886A}" sibTransId="{6567F7DA-BB8E-4265-A265-9BC58C1AEA27}"/>
    <dgm:cxn modelId="{74CCEB93-0175-44AD-98CF-457BFD4994AF}" srcId="{97895D9E-86C5-4D90-8C85-54136FC83CBE}" destId="{63300C98-EEE9-415C-A97E-5098F97A029C}" srcOrd="0" destOrd="0" parTransId="{5CD3D4A0-0895-4EC1-90A7-5F730F53F123}" sibTransId="{F37D860F-0FE9-4B7A-9FE5-A7C645D161DD}"/>
    <dgm:cxn modelId="{BE6D38A7-B1C8-47D9-8687-D71E5420EF10}" type="presOf" srcId="{E881FCE8-2B9C-4704-9930-6C57C5FD4F18}" destId="{2B9B4677-7D72-4E6A-80C2-64A446DB9630}" srcOrd="0" destOrd="0" presId="urn:microsoft.com/office/officeart/2005/8/layout/chevron2"/>
    <dgm:cxn modelId="{3468D61B-4815-4115-8161-7B031921CBF8}" type="presOf" srcId="{3842F9E1-C5D6-4FDE-B26D-249286A2C5F1}" destId="{B4AB2620-4F2F-456A-AAB8-A6860790CCED}" srcOrd="0" destOrd="0" presId="urn:microsoft.com/office/officeart/2005/8/layout/chevron2"/>
    <dgm:cxn modelId="{7A86174C-8BE9-435F-94F4-74A68E38E5A2}" srcId="{E881FCE8-2B9C-4704-9930-6C57C5FD4F18}" destId="{DF70E570-3DE0-484A-87B3-255DB0504E39}" srcOrd="0" destOrd="0" parTransId="{EB1A38B5-37F4-4368-AA0D-2D085BC44563}" sibTransId="{B3EED7AB-2625-4323-9372-963F124316F7}"/>
    <dgm:cxn modelId="{095049E2-BAFC-4072-8B26-6485B4EA19B1}" srcId="{9A480DCE-77AE-43C5-8BAC-09A438017E6C}" destId="{3842F9E1-C5D6-4FDE-B26D-249286A2C5F1}" srcOrd="0" destOrd="0" parTransId="{A5703E8E-B954-440B-B0F5-4FB6A132C248}" sibTransId="{9BEF15A4-9D5A-4FC9-B2F6-833F6710B487}"/>
    <dgm:cxn modelId="{255A1A96-1F45-4C0A-AB6D-D5D159D0DCFF}" srcId="{E881FCE8-2B9C-4704-9930-6C57C5FD4F18}" destId="{89175C98-ED1C-40B3-B8C3-A7B14331E335}" srcOrd="2" destOrd="0" parTransId="{930D45B1-0695-47CF-AA1C-5F8E89D01766}" sibTransId="{41FD999C-406C-481A-BB37-29725697BB7B}"/>
    <dgm:cxn modelId="{C4E444ED-E66F-441E-B7B5-2C2753AFC3ED}" type="presOf" srcId="{89175C98-ED1C-40B3-B8C3-A7B14331E335}" destId="{FD101206-72E9-43A6-AD08-CFFF7A37D649}" srcOrd="0" destOrd="2" presId="urn:microsoft.com/office/officeart/2005/8/layout/chevron2"/>
    <dgm:cxn modelId="{B2FF23FB-9CDC-4011-8497-2770C4E760EB}" type="presParOf" srcId="{77CCB19D-87F3-4142-82B7-5372CD90D5CA}" destId="{A2CB5D9E-9A62-45FB-9F8D-920BB2034A78}" srcOrd="0" destOrd="0" presId="urn:microsoft.com/office/officeart/2005/8/layout/chevron2"/>
    <dgm:cxn modelId="{EE118FAF-42F2-4D81-98CA-83A6D32E28E4}" type="presParOf" srcId="{A2CB5D9E-9A62-45FB-9F8D-920BB2034A78}" destId="{B4AB2620-4F2F-456A-AAB8-A6860790CCED}" srcOrd="0" destOrd="0" presId="urn:microsoft.com/office/officeart/2005/8/layout/chevron2"/>
    <dgm:cxn modelId="{71B7B49B-411C-4115-B391-261DF6FD56FF}" type="presParOf" srcId="{A2CB5D9E-9A62-45FB-9F8D-920BB2034A78}" destId="{53134C26-8549-4D65-A4A2-34FE00343C89}" srcOrd="1" destOrd="0" presId="urn:microsoft.com/office/officeart/2005/8/layout/chevron2"/>
    <dgm:cxn modelId="{42B7E524-CEDF-4CC7-B5BD-0C513A0D93DC}" type="presParOf" srcId="{77CCB19D-87F3-4142-82B7-5372CD90D5CA}" destId="{7248DFD9-14BD-4840-B1D4-0FB418A9BCBD}" srcOrd="1" destOrd="0" presId="urn:microsoft.com/office/officeart/2005/8/layout/chevron2"/>
    <dgm:cxn modelId="{B1B90A3C-331B-4A10-866D-D47D87752C2C}" type="presParOf" srcId="{77CCB19D-87F3-4142-82B7-5372CD90D5CA}" destId="{87D2B050-4D75-4AF7-9F56-9C90905E2414}" srcOrd="2" destOrd="0" presId="urn:microsoft.com/office/officeart/2005/8/layout/chevron2"/>
    <dgm:cxn modelId="{93752615-8311-4BBC-9354-A290AB621ADA}" type="presParOf" srcId="{87D2B050-4D75-4AF7-9F56-9C90905E2414}" destId="{BB742E5D-1A23-45AD-A163-1C31C4937A19}" srcOrd="0" destOrd="0" presId="urn:microsoft.com/office/officeart/2005/8/layout/chevron2"/>
    <dgm:cxn modelId="{6FB6E279-58F4-4938-988C-229E765557C1}" type="presParOf" srcId="{87D2B050-4D75-4AF7-9F56-9C90905E2414}" destId="{799A30CE-8A29-47EE-8DC6-46DDC88EDEDE}" srcOrd="1" destOrd="0" presId="urn:microsoft.com/office/officeart/2005/8/layout/chevron2"/>
    <dgm:cxn modelId="{EBBD7BA4-3E78-4C61-9F58-F500DF98EC71}" type="presParOf" srcId="{77CCB19D-87F3-4142-82B7-5372CD90D5CA}" destId="{84CB2789-153B-4B44-BF8D-BC89A712173C}" srcOrd="3" destOrd="0" presId="urn:microsoft.com/office/officeart/2005/8/layout/chevron2"/>
    <dgm:cxn modelId="{7BF48830-D6DF-4FC0-8E26-1CEF8A0C5363}" type="presParOf" srcId="{77CCB19D-87F3-4142-82B7-5372CD90D5CA}" destId="{22E1E805-551A-4119-86B5-B1CC87661504}" srcOrd="4" destOrd="0" presId="urn:microsoft.com/office/officeart/2005/8/layout/chevron2"/>
    <dgm:cxn modelId="{A4E256FF-2468-45D2-82D5-246BBB35636E}" type="presParOf" srcId="{22E1E805-551A-4119-86B5-B1CC87661504}" destId="{2B9B4677-7D72-4E6A-80C2-64A446DB9630}" srcOrd="0" destOrd="0" presId="urn:microsoft.com/office/officeart/2005/8/layout/chevron2"/>
    <dgm:cxn modelId="{EB46D00F-541D-49D4-ACD9-87A145FB0A0A}" type="presParOf" srcId="{22E1E805-551A-4119-86B5-B1CC87661504}" destId="{FD101206-72E9-43A6-AD08-CFFF7A37D649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A480DCE-77AE-43C5-8BAC-09A438017E6C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842F9E1-C5D6-4FDE-B26D-249286A2C5F1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</a:rPr>
            <a:t>Знания</a:t>
          </a:r>
          <a:endParaRPr lang="ru-RU" dirty="0"/>
        </a:p>
      </dgm:t>
    </dgm:pt>
    <dgm:pt modelId="{A5703E8E-B954-440B-B0F5-4FB6A132C248}" type="parTrans" cxnId="{095049E2-BAFC-4072-8B26-6485B4EA19B1}">
      <dgm:prSet/>
      <dgm:spPr/>
      <dgm:t>
        <a:bodyPr/>
        <a:lstStyle/>
        <a:p>
          <a:endParaRPr lang="ru-RU"/>
        </a:p>
      </dgm:t>
    </dgm:pt>
    <dgm:pt modelId="{9BEF15A4-9D5A-4FC9-B2F6-833F6710B487}" type="sibTrans" cxnId="{095049E2-BAFC-4072-8B26-6485B4EA19B1}">
      <dgm:prSet/>
      <dgm:spPr/>
      <dgm:t>
        <a:bodyPr/>
        <a:lstStyle/>
        <a:p>
          <a:endParaRPr lang="ru-RU"/>
        </a:p>
      </dgm:t>
    </dgm:pt>
    <dgm:pt modelId="{05B08B9F-CB56-48E5-AB16-78D1E92A09CB}">
      <dgm:prSet phldrT="[Текст]" custT="1"/>
      <dgm:spPr/>
      <dgm:t>
        <a:bodyPr/>
        <a:lstStyle/>
        <a:p>
          <a:r>
            <a:rPr lang="ru-RU" sz="2800" dirty="0" smtClean="0"/>
            <a:t>Воспроизводить по памяти, узнавать, определять, описывать</a:t>
          </a:r>
          <a:endParaRPr lang="ru-RU" sz="2800" dirty="0"/>
        </a:p>
      </dgm:t>
    </dgm:pt>
    <dgm:pt modelId="{73695EE8-487A-415D-96DB-D3DFB279886A}" type="parTrans" cxnId="{4CC55640-289B-403D-9F61-7821BD76B21C}">
      <dgm:prSet/>
      <dgm:spPr/>
      <dgm:t>
        <a:bodyPr/>
        <a:lstStyle/>
        <a:p>
          <a:endParaRPr lang="ru-RU"/>
        </a:p>
      </dgm:t>
    </dgm:pt>
    <dgm:pt modelId="{6567F7DA-BB8E-4265-A265-9BC58C1AEA27}" type="sibTrans" cxnId="{4CC55640-289B-403D-9F61-7821BD76B21C}">
      <dgm:prSet/>
      <dgm:spPr/>
      <dgm:t>
        <a:bodyPr/>
        <a:lstStyle/>
        <a:p>
          <a:endParaRPr lang="ru-RU"/>
        </a:p>
      </dgm:t>
    </dgm:pt>
    <dgm:pt modelId="{97895D9E-86C5-4D90-8C85-54136FC83CBE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FF0000"/>
              </a:solidFill>
            </a:rPr>
            <a:t>Опыт деятельности</a:t>
          </a:r>
          <a:endParaRPr lang="ru-RU" sz="3200" b="1" dirty="0">
            <a:solidFill>
              <a:srgbClr val="FF0000"/>
            </a:solidFill>
          </a:endParaRPr>
        </a:p>
      </dgm:t>
    </dgm:pt>
    <dgm:pt modelId="{75FB8A23-5CD9-453E-8CFA-940F74EA29B1}" type="parTrans" cxnId="{949F9239-D35F-48C1-9ABF-8D7286AAE98E}">
      <dgm:prSet/>
      <dgm:spPr/>
      <dgm:t>
        <a:bodyPr/>
        <a:lstStyle/>
        <a:p>
          <a:endParaRPr lang="ru-RU"/>
        </a:p>
      </dgm:t>
    </dgm:pt>
    <dgm:pt modelId="{BC82B710-CB40-4580-A029-6E1BF47F7B3D}" type="sibTrans" cxnId="{949F9239-D35F-48C1-9ABF-8D7286AAE98E}">
      <dgm:prSet/>
      <dgm:spPr/>
      <dgm:t>
        <a:bodyPr/>
        <a:lstStyle/>
        <a:p>
          <a:endParaRPr lang="ru-RU"/>
        </a:p>
      </dgm:t>
    </dgm:pt>
    <dgm:pt modelId="{63300C98-EEE9-415C-A97E-5098F97A029C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002060"/>
              </a:solidFill>
            </a:rPr>
            <a:t>Сравнивать, противопоставлять, классифицировать</a:t>
          </a:r>
          <a:endParaRPr lang="ru-RU" sz="2800" b="1" dirty="0">
            <a:solidFill>
              <a:srgbClr val="002060"/>
            </a:solidFill>
          </a:endParaRPr>
        </a:p>
      </dgm:t>
    </dgm:pt>
    <dgm:pt modelId="{5CD3D4A0-0895-4EC1-90A7-5F730F53F123}" type="parTrans" cxnId="{74CCEB93-0175-44AD-98CF-457BFD4994AF}">
      <dgm:prSet/>
      <dgm:spPr/>
      <dgm:t>
        <a:bodyPr/>
        <a:lstStyle/>
        <a:p>
          <a:endParaRPr lang="ru-RU"/>
        </a:p>
      </dgm:t>
    </dgm:pt>
    <dgm:pt modelId="{F37D860F-0FE9-4B7A-9FE5-A7C645D161DD}" type="sibTrans" cxnId="{74CCEB93-0175-44AD-98CF-457BFD4994AF}">
      <dgm:prSet/>
      <dgm:spPr/>
      <dgm:t>
        <a:bodyPr/>
        <a:lstStyle/>
        <a:p>
          <a:endParaRPr lang="ru-RU"/>
        </a:p>
      </dgm:t>
    </dgm:pt>
    <dgm:pt modelId="{E881FCE8-2B9C-4704-9930-6C57C5FD4F18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FF0000"/>
              </a:solidFill>
            </a:rPr>
            <a:t>Анализ проблемы</a:t>
          </a:r>
          <a:endParaRPr lang="ru-RU" sz="3200" b="1" dirty="0">
            <a:solidFill>
              <a:srgbClr val="FF0000"/>
            </a:solidFill>
          </a:endParaRPr>
        </a:p>
      </dgm:t>
    </dgm:pt>
    <dgm:pt modelId="{09CD8A14-6175-4D26-8960-56457566B7BF}" type="parTrans" cxnId="{331F8894-CF82-4210-B298-6320AE99B663}">
      <dgm:prSet/>
      <dgm:spPr/>
      <dgm:t>
        <a:bodyPr/>
        <a:lstStyle/>
        <a:p>
          <a:endParaRPr lang="ru-RU"/>
        </a:p>
      </dgm:t>
    </dgm:pt>
    <dgm:pt modelId="{B927C391-1A85-4642-8A52-E532CDBA5ED9}" type="sibTrans" cxnId="{331F8894-CF82-4210-B298-6320AE99B663}">
      <dgm:prSet/>
      <dgm:spPr/>
      <dgm:t>
        <a:bodyPr/>
        <a:lstStyle/>
        <a:p>
          <a:endParaRPr lang="ru-RU"/>
        </a:p>
      </dgm:t>
    </dgm:pt>
    <dgm:pt modelId="{DF70E570-3DE0-484A-87B3-255DB0504E39}">
      <dgm:prSet phldrT="[Текст]" custT="1"/>
      <dgm:spPr/>
      <dgm:t>
        <a:bodyPr/>
        <a:lstStyle/>
        <a:p>
          <a:r>
            <a:rPr lang="ru-RU" sz="2400" dirty="0" smtClean="0"/>
            <a:t>Формулировать вопрос, планировать исследование</a:t>
          </a:r>
          <a:endParaRPr lang="ru-RU" sz="2400" dirty="0"/>
        </a:p>
      </dgm:t>
    </dgm:pt>
    <dgm:pt modelId="{EB1A38B5-37F4-4368-AA0D-2D085BC44563}" type="parTrans" cxnId="{7A86174C-8BE9-435F-94F4-74A68E38E5A2}">
      <dgm:prSet/>
      <dgm:spPr/>
      <dgm:t>
        <a:bodyPr/>
        <a:lstStyle/>
        <a:p>
          <a:endParaRPr lang="ru-RU"/>
        </a:p>
      </dgm:t>
    </dgm:pt>
    <dgm:pt modelId="{B3EED7AB-2625-4323-9372-963F124316F7}" type="sibTrans" cxnId="{7A86174C-8BE9-435F-94F4-74A68E38E5A2}">
      <dgm:prSet/>
      <dgm:spPr/>
      <dgm:t>
        <a:bodyPr/>
        <a:lstStyle/>
        <a:p>
          <a:endParaRPr lang="ru-RU"/>
        </a:p>
      </dgm:t>
    </dgm:pt>
    <dgm:pt modelId="{4EA35CC1-07A4-49CE-B635-26DAF63D3B6D}">
      <dgm:prSet custT="1"/>
      <dgm:spPr/>
      <dgm:t>
        <a:bodyPr/>
        <a:lstStyle/>
        <a:p>
          <a:r>
            <a:rPr lang="ru-RU" sz="2800" b="1" dirty="0" smtClean="0">
              <a:solidFill>
                <a:srgbClr val="002060"/>
              </a:solidFill>
            </a:rPr>
            <a:t>Интерпретировать информацию</a:t>
          </a:r>
          <a:endParaRPr lang="ru-RU" sz="2800" b="1" dirty="0">
            <a:solidFill>
              <a:srgbClr val="002060"/>
            </a:solidFill>
          </a:endParaRPr>
        </a:p>
      </dgm:t>
    </dgm:pt>
    <dgm:pt modelId="{1527197A-80B7-4BD3-A7CA-A01D50EF4462}" type="parTrans" cxnId="{EEFE20F4-CDF8-45D5-A499-DDC5FABCE1D7}">
      <dgm:prSet/>
      <dgm:spPr/>
      <dgm:t>
        <a:bodyPr/>
        <a:lstStyle/>
        <a:p>
          <a:endParaRPr lang="ru-RU"/>
        </a:p>
      </dgm:t>
    </dgm:pt>
    <dgm:pt modelId="{3F232317-4AA0-4B67-8380-635ECFDBED29}" type="sibTrans" cxnId="{EEFE20F4-CDF8-45D5-A499-DDC5FABCE1D7}">
      <dgm:prSet/>
      <dgm:spPr/>
      <dgm:t>
        <a:bodyPr/>
        <a:lstStyle/>
        <a:p>
          <a:endParaRPr lang="ru-RU"/>
        </a:p>
      </dgm:t>
    </dgm:pt>
    <dgm:pt modelId="{F7B28AAD-723E-4153-A6F8-8238EA2A217B}">
      <dgm:prSet custT="1"/>
      <dgm:spPr/>
      <dgm:t>
        <a:bodyPr/>
        <a:lstStyle/>
        <a:p>
          <a:r>
            <a:rPr lang="ru-RU" sz="2800" b="1" dirty="0" smtClean="0">
              <a:solidFill>
                <a:srgbClr val="002060"/>
              </a:solidFill>
            </a:rPr>
            <a:t>Находить решения</a:t>
          </a:r>
          <a:endParaRPr lang="ru-RU" sz="2800" b="1" dirty="0">
            <a:solidFill>
              <a:srgbClr val="002060"/>
            </a:solidFill>
          </a:endParaRPr>
        </a:p>
      </dgm:t>
    </dgm:pt>
    <dgm:pt modelId="{6B249429-A677-4401-A44E-D466C1FE6D63}" type="parTrans" cxnId="{C8C758FD-AB43-4D06-A747-69343DBB2D2A}">
      <dgm:prSet/>
      <dgm:spPr/>
      <dgm:t>
        <a:bodyPr/>
        <a:lstStyle/>
        <a:p>
          <a:endParaRPr lang="ru-RU"/>
        </a:p>
      </dgm:t>
    </dgm:pt>
    <dgm:pt modelId="{66578995-ABB1-490C-8651-5C58F27BEA57}" type="sibTrans" cxnId="{C8C758FD-AB43-4D06-A747-69343DBB2D2A}">
      <dgm:prSet/>
      <dgm:spPr/>
      <dgm:t>
        <a:bodyPr/>
        <a:lstStyle/>
        <a:p>
          <a:endParaRPr lang="ru-RU"/>
        </a:p>
      </dgm:t>
    </dgm:pt>
    <dgm:pt modelId="{80961257-F820-4131-965B-D191842A6294}">
      <dgm:prSet custT="1"/>
      <dgm:spPr/>
      <dgm:t>
        <a:bodyPr/>
        <a:lstStyle/>
        <a:p>
          <a:r>
            <a:rPr lang="ru-RU" sz="2400" dirty="0" smtClean="0"/>
            <a:t>Делать выводы на основе полученных данных</a:t>
          </a:r>
          <a:endParaRPr lang="ru-RU" sz="2400" dirty="0"/>
        </a:p>
      </dgm:t>
    </dgm:pt>
    <dgm:pt modelId="{C375FB87-00DC-4E74-85A2-DD13D5CCF25C}" type="parTrans" cxnId="{31B835E5-64FC-46DA-AC19-25B2ABFF61EF}">
      <dgm:prSet/>
      <dgm:spPr/>
      <dgm:t>
        <a:bodyPr/>
        <a:lstStyle/>
        <a:p>
          <a:endParaRPr lang="ru-RU"/>
        </a:p>
      </dgm:t>
    </dgm:pt>
    <dgm:pt modelId="{BAB1C35A-6DD9-43AC-ACD2-35E90CD113EC}" type="sibTrans" cxnId="{31B835E5-64FC-46DA-AC19-25B2ABFF61EF}">
      <dgm:prSet/>
      <dgm:spPr/>
      <dgm:t>
        <a:bodyPr/>
        <a:lstStyle/>
        <a:p>
          <a:endParaRPr lang="ru-RU"/>
        </a:p>
      </dgm:t>
    </dgm:pt>
    <dgm:pt modelId="{89175C98-ED1C-40B3-B8C3-A7B14331E335}">
      <dgm:prSet custT="1"/>
      <dgm:spPr/>
      <dgm:t>
        <a:bodyPr/>
        <a:lstStyle/>
        <a:p>
          <a:r>
            <a:rPr lang="ru-RU" sz="2400" dirty="0" smtClean="0"/>
            <a:t>Приводить доказательства и аргументы.</a:t>
          </a:r>
          <a:endParaRPr lang="ru-RU" sz="2400" dirty="0"/>
        </a:p>
      </dgm:t>
    </dgm:pt>
    <dgm:pt modelId="{930D45B1-0695-47CF-AA1C-5F8E89D01766}" type="parTrans" cxnId="{255A1A96-1F45-4C0A-AB6D-D5D159D0DCFF}">
      <dgm:prSet/>
      <dgm:spPr/>
      <dgm:t>
        <a:bodyPr/>
        <a:lstStyle/>
        <a:p>
          <a:endParaRPr lang="ru-RU"/>
        </a:p>
      </dgm:t>
    </dgm:pt>
    <dgm:pt modelId="{41FD999C-406C-481A-BB37-29725697BB7B}" type="sibTrans" cxnId="{255A1A96-1F45-4C0A-AB6D-D5D159D0DCFF}">
      <dgm:prSet/>
      <dgm:spPr/>
      <dgm:t>
        <a:bodyPr/>
        <a:lstStyle/>
        <a:p>
          <a:endParaRPr lang="ru-RU"/>
        </a:p>
      </dgm:t>
    </dgm:pt>
    <dgm:pt modelId="{F0741204-F251-4FEF-BCFB-E00D98FD0122}">
      <dgm:prSet custT="1"/>
      <dgm:spPr/>
      <dgm:t>
        <a:bodyPr/>
        <a:lstStyle/>
        <a:p>
          <a:r>
            <a:rPr lang="ru-RU" sz="2400" dirty="0" smtClean="0"/>
            <a:t>Решать нестандартные задачи.</a:t>
          </a:r>
          <a:endParaRPr lang="ru-RU" sz="2400" dirty="0"/>
        </a:p>
      </dgm:t>
    </dgm:pt>
    <dgm:pt modelId="{3727985F-0100-4EFB-9BDE-1ED46413BB9E}" type="parTrans" cxnId="{2DE0F98C-953C-428E-8218-7819C36BEBFD}">
      <dgm:prSet/>
      <dgm:spPr/>
      <dgm:t>
        <a:bodyPr/>
        <a:lstStyle/>
        <a:p>
          <a:endParaRPr lang="ru-RU"/>
        </a:p>
      </dgm:t>
    </dgm:pt>
    <dgm:pt modelId="{961BA952-8A07-4568-B9D5-060140C415BB}" type="sibTrans" cxnId="{2DE0F98C-953C-428E-8218-7819C36BEBFD}">
      <dgm:prSet/>
      <dgm:spPr/>
      <dgm:t>
        <a:bodyPr/>
        <a:lstStyle/>
        <a:p>
          <a:endParaRPr lang="ru-RU"/>
        </a:p>
      </dgm:t>
    </dgm:pt>
    <dgm:pt modelId="{77CCB19D-87F3-4142-82B7-5372CD90D5CA}" type="pres">
      <dgm:prSet presAssocID="{9A480DCE-77AE-43C5-8BAC-09A438017E6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CB5D9E-9A62-45FB-9F8D-920BB2034A78}" type="pres">
      <dgm:prSet presAssocID="{3842F9E1-C5D6-4FDE-B26D-249286A2C5F1}" presName="composite" presStyleCnt="0"/>
      <dgm:spPr/>
    </dgm:pt>
    <dgm:pt modelId="{B4AB2620-4F2F-456A-AAB8-A6860790CCED}" type="pres">
      <dgm:prSet presAssocID="{3842F9E1-C5D6-4FDE-B26D-249286A2C5F1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134C26-8549-4D65-A4A2-34FE00343C89}" type="pres">
      <dgm:prSet presAssocID="{3842F9E1-C5D6-4FDE-B26D-249286A2C5F1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48DFD9-14BD-4840-B1D4-0FB418A9BCBD}" type="pres">
      <dgm:prSet presAssocID="{9BEF15A4-9D5A-4FC9-B2F6-833F6710B487}" presName="sp" presStyleCnt="0"/>
      <dgm:spPr/>
    </dgm:pt>
    <dgm:pt modelId="{87D2B050-4D75-4AF7-9F56-9C90905E2414}" type="pres">
      <dgm:prSet presAssocID="{97895D9E-86C5-4D90-8C85-54136FC83CBE}" presName="composite" presStyleCnt="0"/>
      <dgm:spPr/>
    </dgm:pt>
    <dgm:pt modelId="{BB742E5D-1A23-45AD-A163-1C31C4937A19}" type="pres">
      <dgm:prSet presAssocID="{97895D9E-86C5-4D90-8C85-54136FC83CBE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9A30CE-8A29-47EE-8DC6-46DDC88EDEDE}" type="pres">
      <dgm:prSet presAssocID="{97895D9E-86C5-4D90-8C85-54136FC83CBE}" presName="descendantText" presStyleLbl="alignAcc1" presStyleIdx="1" presStyleCnt="3" custScaleY="1169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CB2789-153B-4B44-BF8D-BC89A712173C}" type="pres">
      <dgm:prSet presAssocID="{BC82B710-CB40-4580-A029-6E1BF47F7B3D}" presName="sp" presStyleCnt="0"/>
      <dgm:spPr/>
    </dgm:pt>
    <dgm:pt modelId="{22E1E805-551A-4119-86B5-B1CC87661504}" type="pres">
      <dgm:prSet presAssocID="{E881FCE8-2B9C-4704-9930-6C57C5FD4F18}" presName="composite" presStyleCnt="0"/>
      <dgm:spPr/>
    </dgm:pt>
    <dgm:pt modelId="{2B9B4677-7D72-4E6A-80C2-64A446DB9630}" type="pres">
      <dgm:prSet presAssocID="{E881FCE8-2B9C-4704-9930-6C57C5FD4F1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101206-72E9-43A6-AD08-CFFF7A37D649}" type="pres">
      <dgm:prSet presAssocID="{E881FCE8-2B9C-4704-9930-6C57C5FD4F18}" presName="descendantText" presStyleLbl="alignAcc1" presStyleIdx="2" presStyleCnt="3" custScaleY="1328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E0F98C-953C-428E-8218-7819C36BEBFD}" srcId="{E881FCE8-2B9C-4704-9930-6C57C5FD4F18}" destId="{F0741204-F251-4FEF-BCFB-E00D98FD0122}" srcOrd="3" destOrd="0" parTransId="{3727985F-0100-4EFB-9BDE-1ED46413BB9E}" sibTransId="{961BA952-8A07-4568-B9D5-060140C415BB}"/>
    <dgm:cxn modelId="{C8C758FD-AB43-4D06-A747-69343DBB2D2A}" srcId="{97895D9E-86C5-4D90-8C85-54136FC83CBE}" destId="{F7B28AAD-723E-4153-A6F8-8238EA2A217B}" srcOrd="2" destOrd="0" parTransId="{6B249429-A677-4401-A44E-D466C1FE6D63}" sibTransId="{66578995-ABB1-490C-8651-5C58F27BEA57}"/>
    <dgm:cxn modelId="{B3066CAE-F9DD-43F1-AFBC-F6EDABFC4421}" type="presOf" srcId="{3842F9E1-C5D6-4FDE-B26D-249286A2C5F1}" destId="{B4AB2620-4F2F-456A-AAB8-A6860790CCED}" srcOrd="0" destOrd="0" presId="urn:microsoft.com/office/officeart/2005/8/layout/chevron2"/>
    <dgm:cxn modelId="{EEFE20F4-CDF8-45D5-A499-DDC5FABCE1D7}" srcId="{97895D9E-86C5-4D90-8C85-54136FC83CBE}" destId="{4EA35CC1-07A4-49CE-B635-26DAF63D3B6D}" srcOrd="1" destOrd="0" parTransId="{1527197A-80B7-4BD3-A7CA-A01D50EF4462}" sibTransId="{3F232317-4AA0-4B67-8380-635ECFDBED29}"/>
    <dgm:cxn modelId="{B5C5693E-5CC3-4C89-A109-5DB455A4684A}" type="presOf" srcId="{9A480DCE-77AE-43C5-8BAC-09A438017E6C}" destId="{77CCB19D-87F3-4142-82B7-5372CD90D5CA}" srcOrd="0" destOrd="0" presId="urn:microsoft.com/office/officeart/2005/8/layout/chevron2"/>
    <dgm:cxn modelId="{331F8894-CF82-4210-B298-6320AE99B663}" srcId="{9A480DCE-77AE-43C5-8BAC-09A438017E6C}" destId="{E881FCE8-2B9C-4704-9930-6C57C5FD4F18}" srcOrd="2" destOrd="0" parTransId="{09CD8A14-6175-4D26-8960-56457566B7BF}" sibTransId="{B927C391-1A85-4642-8A52-E532CDBA5ED9}"/>
    <dgm:cxn modelId="{A5FBB04D-4591-4895-9155-38A33746FE03}" type="presOf" srcId="{E881FCE8-2B9C-4704-9930-6C57C5FD4F18}" destId="{2B9B4677-7D72-4E6A-80C2-64A446DB9630}" srcOrd="0" destOrd="0" presId="urn:microsoft.com/office/officeart/2005/8/layout/chevron2"/>
    <dgm:cxn modelId="{31B835E5-64FC-46DA-AC19-25B2ABFF61EF}" srcId="{E881FCE8-2B9C-4704-9930-6C57C5FD4F18}" destId="{80961257-F820-4131-965B-D191842A6294}" srcOrd="1" destOrd="0" parTransId="{C375FB87-00DC-4E74-85A2-DD13D5CCF25C}" sibTransId="{BAB1C35A-6DD9-43AC-ACD2-35E90CD113EC}"/>
    <dgm:cxn modelId="{80F6CE5D-E940-4402-88FF-74646FB2865A}" type="presOf" srcId="{80961257-F820-4131-965B-D191842A6294}" destId="{FD101206-72E9-43A6-AD08-CFFF7A37D649}" srcOrd="0" destOrd="1" presId="urn:microsoft.com/office/officeart/2005/8/layout/chevron2"/>
    <dgm:cxn modelId="{949F9239-D35F-48C1-9ABF-8D7286AAE98E}" srcId="{9A480DCE-77AE-43C5-8BAC-09A438017E6C}" destId="{97895D9E-86C5-4D90-8C85-54136FC83CBE}" srcOrd="1" destOrd="0" parTransId="{75FB8A23-5CD9-453E-8CFA-940F74EA29B1}" sibTransId="{BC82B710-CB40-4580-A029-6E1BF47F7B3D}"/>
    <dgm:cxn modelId="{22C484FA-1DFA-4CA9-AAC0-C1751B485029}" type="presOf" srcId="{89175C98-ED1C-40B3-B8C3-A7B14331E335}" destId="{FD101206-72E9-43A6-AD08-CFFF7A37D649}" srcOrd="0" destOrd="2" presId="urn:microsoft.com/office/officeart/2005/8/layout/chevron2"/>
    <dgm:cxn modelId="{F43037A2-6A13-427F-AE77-2ADEEAC246FF}" type="presOf" srcId="{F0741204-F251-4FEF-BCFB-E00D98FD0122}" destId="{FD101206-72E9-43A6-AD08-CFFF7A37D649}" srcOrd="0" destOrd="3" presId="urn:microsoft.com/office/officeart/2005/8/layout/chevron2"/>
    <dgm:cxn modelId="{4CC55640-289B-403D-9F61-7821BD76B21C}" srcId="{3842F9E1-C5D6-4FDE-B26D-249286A2C5F1}" destId="{05B08B9F-CB56-48E5-AB16-78D1E92A09CB}" srcOrd="0" destOrd="0" parTransId="{73695EE8-487A-415D-96DB-D3DFB279886A}" sibTransId="{6567F7DA-BB8E-4265-A265-9BC58C1AEA27}"/>
    <dgm:cxn modelId="{DE1B37ED-D066-4594-8219-DF8B57E3EA58}" type="presOf" srcId="{4EA35CC1-07A4-49CE-B635-26DAF63D3B6D}" destId="{799A30CE-8A29-47EE-8DC6-46DDC88EDEDE}" srcOrd="0" destOrd="1" presId="urn:microsoft.com/office/officeart/2005/8/layout/chevron2"/>
    <dgm:cxn modelId="{1A48D3E1-B7F0-4FB5-8D14-301966B7265C}" type="presOf" srcId="{05B08B9F-CB56-48E5-AB16-78D1E92A09CB}" destId="{53134C26-8549-4D65-A4A2-34FE00343C89}" srcOrd="0" destOrd="0" presId="urn:microsoft.com/office/officeart/2005/8/layout/chevron2"/>
    <dgm:cxn modelId="{74CCEB93-0175-44AD-98CF-457BFD4994AF}" srcId="{97895D9E-86C5-4D90-8C85-54136FC83CBE}" destId="{63300C98-EEE9-415C-A97E-5098F97A029C}" srcOrd="0" destOrd="0" parTransId="{5CD3D4A0-0895-4EC1-90A7-5F730F53F123}" sibTransId="{F37D860F-0FE9-4B7A-9FE5-A7C645D161DD}"/>
    <dgm:cxn modelId="{6564C58C-1137-480E-8C73-46FD87EAB778}" type="presOf" srcId="{97895D9E-86C5-4D90-8C85-54136FC83CBE}" destId="{BB742E5D-1A23-45AD-A163-1C31C4937A19}" srcOrd="0" destOrd="0" presId="urn:microsoft.com/office/officeart/2005/8/layout/chevron2"/>
    <dgm:cxn modelId="{B6488CA8-B0E5-4098-B928-C6509365702F}" type="presOf" srcId="{63300C98-EEE9-415C-A97E-5098F97A029C}" destId="{799A30CE-8A29-47EE-8DC6-46DDC88EDEDE}" srcOrd="0" destOrd="0" presId="urn:microsoft.com/office/officeart/2005/8/layout/chevron2"/>
    <dgm:cxn modelId="{7A86174C-8BE9-435F-94F4-74A68E38E5A2}" srcId="{E881FCE8-2B9C-4704-9930-6C57C5FD4F18}" destId="{DF70E570-3DE0-484A-87B3-255DB0504E39}" srcOrd="0" destOrd="0" parTransId="{EB1A38B5-37F4-4368-AA0D-2D085BC44563}" sibTransId="{B3EED7AB-2625-4323-9372-963F124316F7}"/>
    <dgm:cxn modelId="{ABC493D9-02AB-4C9B-BC6F-24AE3688C789}" type="presOf" srcId="{DF70E570-3DE0-484A-87B3-255DB0504E39}" destId="{FD101206-72E9-43A6-AD08-CFFF7A37D649}" srcOrd="0" destOrd="0" presId="urn:microsoft.com/office/officeart/2005/8/layout/chevron2"/>
    <dgm:cxn modelId="{C309881D-74AB-41F3-9F16-9D13241A7606}" type="presOf" srcId="{F7B28AAD-723E-4153-A6F8-8238EA2A217B}" destId="{799A30CE-8A29-47EE-8DC6-46DDC88EDEDE}" srcOrd="0" destOrd="2" presId="urn:microsoft.com/office/officeart/2005/8/layout/chevron2"/>
    <dgm:cxn modelId="{095049E2-BAFC-4072-8B26-6485B4EA19B1}" srcId="{9A480DCE-77AE-43C5-8BAC-09A438017E6C}" destId="{3842F9E1-C5D6-4FDE-B26D-249286A2C5F1}" srcOrd="0" destOrd="0" parTransId="{A5703E8E-B954-440B-B0F5-4FB6A132C248}" sibTransId="{9BEF15A4-9D5A-4FC9-B2F6-833F6710B487}"/>
    <dgm:cxn modelId="{255A1A96-1F45-4C0A-AB6D-D5D159D0DCFF}" srcId="{E881FCE8-2B9C-4704-9930-6C57C5FD4F18}" destId="{89175C98-ED1C-40B3-B8C3-A7B14331E335}" srcOrd="2" destOrd="0" parTransId="{930D45B1-0695-47CF-AA1C-5F8E89D01766}" sibTransId="{41FD999C-406C-481A-BB37-29725697BB7B}"/>
    <dgm:cxn modelId="{74E15626-F53E-41B2-ACC4-79AFAC9B0EFE}" type="presParOf" srcId="{77CCB19D-87F3-4142-82B7-5372CD90D5CA}" destId="{A2CB5D9E-9A62-45FB-9F8D-920BB2034A78}" srcOrd="0" destOrd="0" presId="urn:microsoft.com/office/officeart/2005/8/layout/chevron2"/>
    <dgm:cxn modelId="{A99B7CDA-88C5-4015-8C6F-902FD75C7838}" type="presParOf" srcId="{A2CB5D9E-9A62-45FB-9F8D-920BB2034A78}" destId="{B4AB2620-4F2F-456A-AAB8-A6860790CCED}" srcOrd="0" destOrd="0" presId="urn:microsoft.com/office/officeart/2005/8/layout/chevron2"/>
    <dgm:cxn modelId="{F7913EC2-2C02-4344-A3B2-449727AB4911}" type="presParOf" srcId="{A2CB5D9E-9A62-45FB-9F8D-920BB2034A78}" destId="{53134C26-8549-4D65-A4A2-34FE00343C89}" srcOrd="1" destOrd="0" presId="urn:microsoft.com/office/officeart/2005/8/layout/chevron2"/>
    <dgm:cxn modelId="{89C34F8B-3298-4E00-9FAC-D55B3C39464E}" type="presParOf" srcId="{77CCB19D-87F3-4142-82B7-5372CD90D5CA}" destId="{7248DFD9-14BD-4840-B1D4-0FB418A9BCBD}" srcOrd="1" destOrd="0" presId="urn:microsoft.com/office/officeart/2005/8/layout/chevron2"/>
    <dgm:cxn modelId="{49716472-E602-48DA-87ED-97A1674992E4}" type="presParOf" srcId="{77CCB19D-87F3-4142-82B7-5372CD90D5CA}" destId="{87D2B050-4D75-4AF7-9F56-9C90905E2414}" srcOrd="2" destOrd="0" presId="urn:microsoft.com/office/officeart/2005/8/layout/chevron2"/>
    <dgm:cxn modelId="{EE66FEF2-D6A5-43C8-87AB-18D97F480C42}" type="presParOf" srcId="{87D2B050-4D75-4AF7-9F56-9C90905E2414}" destId="{BB742E5D-1A23-45AD-A163-1C31C4937A19}" srcOrd="0" destOrd="0" presId="urn:microsoft.com/office/officeart/2005/8/layout/chevron2"/>
    <dgm:cxn modelId="{4EFEE8F1-D1E6-4A44-86AA-AB2EA33D9872}" type="presParOf" srcId="{87D2B050-4D75-4AF7-9F56-9C90905E2414}" destId="{799A30CE-8A29-47EE-8DC6-46DDC88EDEDE}" srcOrd="1" destOrd="0" presId="urn:microsoft.com/office/officeart/2005/8/layout/chevron2"/>
    <dgm:cxn modelId="{E84DD6A3-7EC4-45AF-95F2-99E20374CE82}" type="presParOf" srcId="{77CCB19D-87F3-4142-82B7-5372CD90D5CA}" destId="{84CB2789-153B-4B44-BF8D-BC89A712173C}" srcOrd="3" destOrd="0" presId="urn:microsoft.com/office/officeart/2005/8/layout/chevron2"/>
    <dgm:cxn modelId="{C06DD517-4EA7-47E1-8528-1776DF969CF2}" type="presParOf" srcId="{77CCB19D-87F3-4142-82B7-5372CD90D5CA}" destId="{22E1E805-551A-4119-86B5-B1CC87661504}" srcOrd="4" destOrd="0" presId="urn:microsoft.com/office/officeart/2005/8/layout/chevron2"/>
    <dgm:cxn modelId="{E04A16C3-BD1D-4FCF-B020-AEB29374F6DB}" type="presParOf" srcId="{22E1E805-551A-4119-86B5-B1CC87661504}" destId="{2B9B4677-7D72-4E6A-80C2-64A446DB9630}" srcOrd="0" destOrd="0" presId="urn:microsoft.com/office/officeart/2005/8/layout/chevron2"/>
    <dgm:cxn modelId="{0444783B-FC52-48CB-8A15-7B4F017C9BEC}" type="presParOf" srcId="{22E1E805-551A-4119-86B5-B1CC87661504}" destId="{FD101206-72E9-43A6-AD08-CFFF7A37D649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A480DCE-77AE-43C5-8BAC-09A438017E6C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842F9E1-C5D6-4FDE-B26D-249286A2C5F1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</a:rPr>
            <a:t>Знания</a:t>
          </a:r>
          <a:endParaRPr lang="ru-RU" dirty="0"/>
        </a:p>
      </dgm:t>
    </dgm:pt>
    <dgm:pt modelId="{A5703E8E-B954-440B-B0F5-4FB6A132C248}" type="parTrans" cxnId="{095049E2-BAFC-4072-8B26-6485B4EA19B1}">
      <dgm:prSet/>
      <dgm:spPr/>
      <dgm:t>
        <a:bodyPr/>
        <a:lstStyle/>
        <a:p>
          <a:endParaRPr lang="ru-RU"/>
        </a:p>
      </dgm:t>
    </dgm:pt>
    <dgm:pt modelId="{9BEF15A4-9D5A-4FC9-B2F6-833F6710B487}" type="sibTrans" cxnId="{095049E2-BAFC-4072-8B26-6485B4EA19B1}">
      <dgm:prSet/>
      <dgm:spPr/>
      <dgm:t>
        <a:bodyPr/>
        <a:lstStyle/>
        <a:p>
          <a:endParaRPr lang="ru-RU"/>
        </a:p>
      </dgm:t>
    </dgm:pt>
    <dgm:pt modelId="{05B08B9F-CB56-48E5-AB16-78D1E92A09CB}">
      <dgm:prSet phldrT="[Текст]" custT="1"/>
      <dgm:spPr/>
      <dgm:t>
        <a:bodyPr/>
        <a:lstStyle/>
        <a:p>
          <a:r>
            <a:rPr lang="ru-RU" sz="2400" dirty="0" smtClean="0"/>
            <a:t>Воспроизводить по памяти, узнавать, определять, описывать</a:t>
          </a:r>
          <a:endParaRPr lang="ru-RU" sz="2400" dirty="0"/>
        </a:p>
      </dgm:t>
    </dgm:pt>
    <dgm:pt modelId="{73695EE8-487A-415D-96DB-D3DFB279886A}" type="parTrans" cxnId="{4CC55640-289B-403D-9F61-7821BD76B21C}">
      <dgm:prSet/>
      <dgm:spPr/>
      <dgm:t>
        <a:bodyPr/>
        <a:lstStyle/>
        <a:p>
          <a:endParaRPr lang="ru-RU"/>
        </a:p>
      </dgm:t>
    </dgm:pt>
    <dgm:pt modelId="{6567F7DA-BB8E-4265-A265-9BC58C1AEA27}" type="sibTrans" cxnId="{4CC55640-289B-403D-9F61-7821BD76B21C}">
      <dgm:prSet/>
      <dgm:spPr/>
      <dgm:t>
        <a:bodyPr/>
        <a:lstStyle/>
        <a:p>
          <a:endParaRPr lang="ru-RU"/>
        </a:p>
      </dgm:t>
    </dgm:pt>
    <dgm:pt modelId="{97895D9E-86C5-4D90-8C85-54136FC83CBE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FF0000"/>
              </a:solidFill>
            </a:rPr>
            <a:t>Опыт деятельности</a:t>
          </a:r>
          <a:endParaRPr lang="ru-RU" sz="3200" b="1" dirty="0">
            <a:solidFill>
              <a:srgbClr val="FF0000"/>
            </a:solidFill>
          </a:endParaRPr>
        </a:p>
      </dgm:t>
    </dgm:pt>
    <dgm:pt modelId="{75FB8A23-5CD9-453E-8CFA-940F74EA29B1}" type="parTrans" cxnId="{949F9239-D35F-48C1-9ABF-8D7286AAE98E}">
      <dgm:prSet/>
      <dgm:spPr/>
      <dgm:t>
        <a:bodyPr/>
        <a:lstStyle/>
        <a:p>
          <a:endParaRPr lang="ru-RU"/>
        </a:p>
      </dgm:t>
    </dgm:pt>
    <dgm:pt modelId="{BC82B710-CB40-4580-A029-6E1BF47F7B3D}" type="sibTrans" cxnId="{949F9239-D35F-48C1-9ABF-8D7286AAE98E}">
      <dgm:prSet/>
      <dgm:spPr/>
      <dgm:t>
        <a:bodyPr/>
        <a:lstStyle/>
        <a:p>
          <a:endParaRPr lang="ru-RU"/>
        </a:p>
      </dgm:t>
    </dgm:pt>
    <dgm:pt modelId="{63300C98-EEE9-415C-A97E-5098F97A029C}">
      <dgm:prSet phldrT="[Текст]" custT="1"/>
      <dgm:spPr/>
      <dgm:t>
        <a:bodyPr/>
        <a:lstStyle/>
        <a:p>
          <a:r>
            <a:rPr lang="ru-RU" sz="2400" b="0" dirty="0" smtClean="0">
              <a:solidFill>
                <a:schemeClr val="tx1"/>
              </a:solidFill>
            </a:rPr>
            <a:t>Сравнивать, противопоставлять, классифицировать</a:t>
          </a:r>
          <a:endParaRPr lang="ru-RU" sz="2400" b="0" dirty="0">
            <a:solidFill>
              <a:schemeClr val="tx1"/>
            </a:solidFill>
          </a:endParaRPr>
        </a:p>
      </dgm:t>
    </dgm:pt>
    <dgm:pt modelId="{5CD3D4A0-0895-4EC1-90A7-5F730F53F123}" type="parTrans" cxnId="{74CCEB93-0175-44AD-98CF-457BFD4994AF}">
      <dgm:prSet/>
      <dgm:spPr/>
      <dgm:t>
        <a:bodyPr/>
        <a:lstStyle/>
        <a:p>
          <a:endParaRPr lang="ru-RU"/>
        </a:p>
      </dgm:t>
    </dgm:pt>
    <dgm:pt modelId="{F37D860F-0FE9-4B7A-9FE5-A7C645D161DD}" type="sibTrans" cxnId="{74CCEB93-0175-44AD-98CF-457BFD4994AF}">
      <dgm:prSet/>
      <dgm:spPr/>
      <dgm:t>
        <a:bodyPr/>
        <a:lstStyle/>
        <a:p>
          <a:endParaRPr lang="ru-RU"/>
        </a:p>
      </dgm:t>
    </dgm:pt>
    <dgm:pt modelId="{E881FCE8-2B9C-4704-9930-6C57C5FD4F18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FF0000"/>
              </a:solidFill>
            </a:rPr>
            <a:t>Анализ проблемы</a:t>
          </a:r>
          <a:endParaRPr lang="ru-RU" sz="3200" b="1" dirty="0">
            <a:solidFill>
              <a:srgbClr val="FF0000"/>
            </a:solidFill>
          </a:endParaRPr>
        </a:p>
      </dgm:t>
    </dgm:pt>
    <dgm:pt modelId="{09CD8A14-6175-4D26-8960-56457566B7BF}" type="parTrans" cxnId="{331F8894-CF82-4210-B298-6320AE99B663}">
      <dgm:prSet/>
      <dgm:spPr/>
      <dgm:t>
        <a:bodyPr/>
        <a:lstStyle/>
        <a:p>
          <a:endParaRPr lang="ru-RU"/>
        </a:p>
      </dgm:t>
    </dgm:pt>
    <dgm:pt modelId="{B927C391-1A85-4642-8A52-E532CDBA5ED9}" type="sibTrans" cxnId="{331F8894-CF82-4210-B298-6320AE99B663}">
      <dgm:prSet/>
      <dgm:spPr/>
      <dgm:t>
        <a:bodyPr/>
        <a:lstStyle/>
        <a:p>
          <a:endParaRPr lang="ru-RU"/>
        </a:p>
      </dgm:t>
    </dgm:pt>
    <dgm:pt modelId="{DF70E570-3DE0-484A-87B3-255DB0504E39}">
      <dgm:prSet phldrT="[Текст]" custT="1"/>
      <dgm:spPr/>
      <dgm:t>
        <a:bodyPr/>
        <a:lstStyle/>
        <a:p>
          <a:r>
            <a:rPr lang="ru-RU" sz="2600" b="1" dirty="0" smtClean="0">
              <a:solidFill>
                <a:srgbClr val="002060"/>
              </a:solidFill>
            </a:rPr>
            <a:t>Формулировать вопрос, планировать исследование</a:t>
          </a:r>
          <a:endParaRPr lang="ru-RU" sz="2600" b="1" dirty="0">
            <a:solidFill>
              <a:srgbClr val="002060"/>
            </a:solidFill>
          </a:endParaRPr>
        </a:p>
      </dgm:t>
    </dgm:pt>
    <dgm:pt modelId="{EB1A38B5-37F4-4368-AA0D-2D085BC44563}" type="parTrans" cxnId="{7A86174C-8BE9-435F-94F4-74A68E38E5A2}">
      <dgm:prSet/>
      <dgm:spPr/>
      <dgm:t>
        <a:bodyPr/>
        <a:lstStyle/>
        <a:p>
          <a:endParaRPr lang="ru-RU"/>
        </a:p>
      </dgm:t>
    </dgm:pt>
    <dgm:pt modelId="{B3EED7AB-2625-4323-9372-963F124316F7}" type="sibTrans" cxnId="{7A86174C-8BE9-435F-94F4-74A68E38E5A2}">
      <dgm:prSet/>
      <dgm:spPr/>
      <dgm:t>
        <a:bodyPr/>
        <a:lstStyle/>
        <a:p>
          <a:endParaRPr lang="ru-RU"/>
        </a:p>
      </dgm:t>
    </dgm:pt>
    <dgm:pt modelId="{4EA35CC1-07A4-49CE-B635-26DAF63D3B6D}">
      <dgm:prSet custT="1"/>
      <dgm:spPr/>
      <dgm:t>
        <a:bodyPr/>
        <a:lstStyle/>
        <a:p>
          <a:r>
            <a:rPr lang="ru-RU" sz="2400" b="0" dirty="0" smtClean="0">
              <a:solidFill>
                <a:schemeClr val="tx1"/>
              </a:solidFill>
            </a:rPr>
            <a:t>Интерпретировать информацию</a:t>
          </a:r>
          <a:endParaRPr lang="ru-RU" sz="2400" b="0" dirty="0">
            <a:solidFill>
              <a:schemeClr val="tx1"/>
            </a:solidFill>
          </a:endParaRPr>
        </a:p>
      </dgm:t>
    </dgm:pt>
    <dgm:pt modelId="{1527197A-80B7-4BD3-A7CA-A01D50EF4462}" type="parTrans" cxnId="{EEFE20F4-CDF8-45D5-A499-DDC5FABCE1D7}">
      <dgm:prSet/>
      <dgm:spPr/>
      <dgm:t>
        <a:bodyPr/>
        <a:lstStyle/>
        <a:p>
          <a:endParaRPr lang="ru-RU"/>
        </a:p>
      </dgm:t>
    </dgm:pt>
    <dgm:pt modelId="{3F232317-4AA0-4B67-8380-635ECFDBED29}" type="sibTrans" cxnId="{EEFE20F4-CDF8-45D5-A499-DDC5FABCE1D7}">
      <dgm:prSet/>
      <dgm:spPr/>
      <dgm:t>
        <a:bodyPr/>
        <a:lstStyle/>
        <a:p>
          <a:endParaRPr lang="ru-RU"/>
        </a:p>
      </dgm:t>
    </dgm:pt>
    <dgm:pt modelId="{F7B28AAD-723E-4153-A6F8-8238EA2A217B}">
      <dgm:prSet custT="1"/>
      <dgm:spPr/>
      <dgm:t>
        <a:bodyPr/>
        <a:lstStyle/>
        <a:p>
          <a:r>
            <a:rPr lang="ru-RU" sz="2400" b="0" dirty="0" smtClean="0">
              <a:solidFill>
                <a:schemeClr val="tx1"/>
              </a:solidFill>
            </a:rPr>
            <a:t>Находить решения</a:t>
          </a:r>
          <a:endParaRPr lang="ru-RU" sz="2400" b="0" dirty="0">
            <a:solidFill>
              <a:schemeClr val="tx1"/>
            </a:solidFill>
          </a:endParaRPr>
        </a:p>
      </dgm:t>
    </dgm:pt>
    <dgm:pt modelId="{6B249429-A677-4401-A44E-D466C1FE6D63}" type="parTrans" cxnId="{C8C758FD-AB43-4D06-A747-69343DBB2D2A}">
      <dgm:prSet/>
      <dgm:spPr/>
      <dgm:t>
        <a:bodyPr/>
        <a:lstStyle/>
        <a:p>
          <a:endParaRPr lang="ru-RU"/>
        </a:p>
      </dgm:t>
    </dgm:pt>
    <dgm:pt modelId="{66578995-ABB1-490C-8651-5C58F27BEA57}" type="sibTrans" cxnId="{C8C758FD-AB43-4D06-A747-69343DBB2D2A}">
      <dgm:prSet/>
      <dgm:spPr/>
      <dgm:t>
        <a:bodyPr/>
        <a:lstStyle/>
        <a:p>
          <a:endParaRPr lang="ru-RU"/>
        </a:p>
      </dgm:t>
    </dgm:pt>
    <dgm:pt modelId="{80961257-F820-4131-965B-D191842A6294}">
      <dgm:prSet custT="1"/>
      <dgm:spPr/>
      <dgm:t>
        <a:bodyPr/>
        <a:lstStyle/>
        <a:p>
          <a:r>
            <a:rPr lang="ru-RU" sz="2600" b="1" dirty="0" smtClean="0">
              <a:solidFill>
                <a:srgbClr val="002060"/>
              </a:solidFill>
            </a:rPr>
            <a:t>Делать выводы на основе полученных данных</a:t>
          </a:r>
          <a:endParaRPr lang="ru-RU" sz="2600" b="1" dirty="0">
            <a:solidFill>
              <a:srgbClr val="002060"/>
            </a:solidFill>
          </a:endParaRPr>
        </a:p>
      </dgm:t>
    </dgm:pt>
    <dgm:pt modelId="{C375FB87-00DC-4E74-85A2-DD13D5CCF25C}" type="parTrans" cxnId="{31B835E5-64FC-46DA-AC19-25B2ABFF61EF}">
      <dgm:prSet/>
      <dgm:spPr/>
      <dgm:t>
        <a:bodyPr/>
        <a:lstStyle/>
        <a:p>
          <a:endParaRPr lang="ru-RU"/>
        </a:p>
      </dgm:t>
    </dgm:pt>
    <dgm:pt modelId="{BAB1C35A-6DD9-43AC-ACD2-35E90CD113EC}" type="sibTrans" cxnId="{31B835E5-64FC-46DA-AC19-25B2ABFF61EF}">
      <dgm:prSet/>
      <dgm:spPr/>
      <dgm:t>
        <a:bodyPr/>
        <a:lstStyle/>
        <a:p>
          <a:endParaRPr lang="ru-RU"/>
        </a:p>
      </dgm:t>
    </dgm:pt>
    <dgm:pt modelId="{89175C98-ED1C-40B3-B8C3-A7B14331E335}">
      <dgm:prSet custT="1"/>
      <dgm:spPr/>
      <dgm:t>
        <a:bodyPr/>
        <a:lstStyle/>
        <a:p>
          <a:r>
            <a:rPr lang="ru-RU" sz="2600" b="1" dirty="0" smtClean="0">
              <a:solidFill>
                <a:srgbClr val="002060"/>
              </a:solidFill>
            </a:rPr>
            <a:t>Приводить доказательства и аргументы.</a:t>
          </a:r>
          <a:endParaRPr lang="ru-RU" sz="2600" b="1" dirty="0">
            <a:solidFill>
              <a:srgbClr val="002060"/>
            </a:solidFill>
          </a:endParaRPr>
        </a:p>
      </dgm:t>
    </dgm:pt>
    <dgm:pt modelId="{930D45B1-0695-47CF-AA1C-5F8E89D01766}" type="parTrans" cxnId="{255A1A96-1F45-4C0A-AB6D-D5D159D0DCFF}">
      <dgm:prSet/>
      <dgm:spPr/>
      <dgm:t>
        <a:bodyPr/>
        <a:lstStyle/>
        <a:p>
          <a:endParaRPr lang="ru-RU"/>
        </a:p>
      </dgm:t>
    </dgm:pt>
    <dgm:pt modelId="{41FD999C-406C-481A-BB37-29725697BB7B}" type="sibTrans" cxnId="{255A1A96-1F45-4C0A-AB6D-D5D159D0DCFF}">
      <dgm:prSet/>
      <dgm:spPr/>
      <dgm:t>
        <a:bodyPr/>
        <a:lstStyle/>
        <a:p>
          <a:endParaRPr lang="ru-RU"/>
        </a:p>
      </dgm:t>
    </dgm:pt>
    <dgm:pt modelId="{F0741204-F251-4FEF-BCFB-E00D98FD0122}">
      <dgm:prSet custT="1"/>
      <dgm:spPr/>
      <dgm:t>
        <a:bodyPr/>
        <a:lstStyle/>
        <a:p>
          <a:r>
            <a:rPr lang="ru-RU" sz="2600" b="1" dirty="0" smtClean="0">
              <a:solidFill>
                <a:srgbClr val="002060"/>
              </a:solidFill>
            </a:rPr>
            <a:t>Решать нестандартные задачи.</a:t>
          </a:r>
          <a:endParaRPr lang="ru-RU" sz="2600" b="1" dirty="0">
            <a:solidFill>
              <a:srgbClr val="002060"/>
            </a:solidFill>
          </a:endParaRPr>
        </a:p>
      </dgm:t>
    </dgm:pt>
    <dgm:pt modelId="{3727985F-0100-4EFB-9BDE-1ED46413BB9E}" type="parTrans" cxnId="{2DE0F98C-953C-428E-8218-7819C36BEBFD}">
      <dgm:prSet/>
      <dgm:spPr/>
      <dgm:t>
        <a:bodyPr/>
        <a:lstStyle/>
        <a:p>
          <a:endParaRPr lang="ru-RU"/>
        </a:p>
      </dgm:t>
    </dgm:pt>
    <dgm:pt modelId="{961BA952-8A07-4568-B9D5-060140C415BB}" type="sibTrans" cxnId="{2DE0F98C-953C-428E-8218-7819C36BEBFD}">
      <dgm:prSet/>
      <dgm:spPr/>
      <dgm:t>
        <a:bodyPr/>
        <a:lstStyle/>
        <a:p>
          <a:endParaRPr lang="ru-RU"/>
        </a:p>
      </dgm:t>
    </dgm:pt>
    <dgm:pt modelId="{77CCB19D-87F3-4142-82B7-5372CD90D5CA}" type="pres">
      <dgm:prSet presAssocID="{9A480DCE-77AE-43C5-8BAC-09A438017E6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CB5D9E-9A62-45FB-9F8D-920BB2034A78}" type="pres">
      <dgm:prSet presAssocID="{3842F9E1-C5D6-4FDE-B26D-249286A2C5F1}" presName="composite" presStyleCnt="0"/>
      <dgm:spPr/>
    </dgm:pt>
    <dgm:pt modelId="{B4AB2620-4F2F-456A-AAB8-A6860790CCED}" type="pres">
      <dgm:prSet presAssocID="{3842F9E1-C5D6-4FDE-B26D-249286A2C5F1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134C26-8549-4D65-A4A2-34FE00343C89}" type="pres">
      <dgm:prSet presAssocID="{3842F9E1-C5D6-4FDE-B26D-249286A2C5F1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48DFD9-14BD-4840-B1D4-0FB418A9BCBD}" type="pres">
      <dgm:prSet presAssocID="{9BEF15A4-9D5A-4FC9-B2F6-833F6710B487}" presName="sp" presStyleCnt="0"/>
      <dgm:spPr/>
    </dgm:pt>
    <dgm:pt modelId="{87D2B050-4D75-4AF7-9F56-9C90905E2414}" type="pres">
      <dgm:prSet presAssocID="{97895D9E-86C5-4D90-8C85-54136FC83CBE}" presName="composite" presStyleCnt="0"/>
      <dgm:spPr/>
    </dgm:pt>
    <dgm:pt modelId="{BB742E5D-1A23-45AD-A163-1C31C4937A19}" type="pres">
      <dgm:prSet presAssocID="{97895D9E-86C5-4D90-8C85-54136FC83CBE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9A30CE-8A29-47EE-8DC6-46DDC88EDEDE}" type="pres">
      <dgm:prSet presAssocID="{97895D9E-86C5-4D90-8C85-54136FC83CBE}" presName="descendantText" presStyleLbl="alignAcc1" presStyleIdx="1" presStyleCnt="3" custScaleY="1169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CB2789-153B-4B44-BF8D-BC89A712173C}" type="pres">
      <dgm:prSet presAssocID="{BC82B710-CB40-4580-A029-6E1BF47F7B3D}" presName="sp" presStyleCnt="0"/>
      <dgm:spPr/>
    </dgm:pt>
    <dgm:pt modelId="{22E1E805-551A-4119-86B5-B1CC87661504}" type="pres">
      <dgm:prSet presAssocID="{E881FCE8-2B9C-4704-9930-6C57C5FD4F18}" presName="composite" presStyleCnt="0"/>
      <dgm:spPr/>
    </dgm:pt>
    <dgm:pt modelId="{2B9B4677-7D72-4E6A-80C2-64A446DB9630}" type="pres">
      <dgm:prSet presAssocID="{E881FCE8-2B9C-4704-9930-6C57C5FD4F1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101206-72E9-43A6-AD08-CFFF7A37D649}" type="pres">
      <dgm:prSet presAssocID="{E881FCE8-2B9C-4704-9930-6C57C5FD4F18}" presName="descendantText" presStyleLbl="alignAcc1" presStyleIdx="2" presStyleCnt="3" custScaleY="1622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E0F98C-953C-428E-8218-7819C36BEBFD}" srcId="{E881FCE8-2B9C-4704-9930-6C57C5FD4F18}" destId="{F0741204-F251-4FEF-BCFB-E00D98FD0122}" srcOrd="3" destOrd="0" parTransId="{3727985F-0100-4EFB-9BDE-1ED46413BB9E}" sibTransId="{961BA952-8A07-4568-B9D5-060140C415BB}"/>
    <dgm:cxn modelId="{C8C758FD-AB43-4D06-A747-69343DBB2D2A}" srcId="{97895D9E-86C5-4D90-8C85-54136FC83CBE}" destId="{F7B28AAD-723E-4153-A6F8-8238EA2A217B}" srcOrd="2" destOrd="0" parTransId="{6B249429-A677-4401-A44E-D466C1FE6D63}" sibTransId="{66578995-ABB1-490C-8651-5C58F27BEA57}"/>
    <dgm:cxn modelId="{EEFE20F4-CDF8-45D5-A499-DDC5FABCE1D7}" srcId="{97895D9E-86C5-4D90-8C85-54136FC83CBE}" destId="{4EA35CC1-07A4-49CE-B635-26DAF63D3B6D}" srcOrd="1" destOrd="0" parTransId="{1527197A-80B7-4BD3-A7CA-A01D50EF4462}" sibTransId="{3F232317-4AA0-4B67-8380-635ECFDBED29}"/>
    <dgm:cxn modelId="{3B49FFF3-CF31-4AD5-A357-3FB41AF21D9C}" type="presOf" srcId="{3842F9E1-C5D6-4FDE-B26D-249286A2C5F1}" destId="{B4AB2620-4F2F-456A-AAB8-A6860790CCED}" srcOrd="0" destOrd="0" presId="urn:microsoft.com/office/officeart/2005/8/layout/chevron2"/>
    <dgm:cxn modelId="{1599C973-280E-4BF7-96AD-35FA6702A717}" type="presOf" srcId="{F0741204-F251-4FEF-BCFB-E00D98FD0122}" destId="{FD101206-72E9-43A6-AD08-CFFF7A37D649}" srcOrd="0" destOrd="3" presId="urn:microsoft.com/office/officeart/2005/8/layout/chevron2"/>
    <dgm:cxn modelId="{331F8894-CF82-4210-B298-6320AE99B663}" srcId="{9A480DCE-77AE-43C5-8BAC-09A438017E6C}" destId="{E881FCE8-2B9C-4704-9930-6C57C5FD4F18}" srcOrd="2" destOrd="0" parTransId="{09CD8A14-6175-4D26-8960-56457566B7BF}" sibTransId="{B927C391-1A85-4642-8A52-E532CDBA5ED9}"/>
    <dgm:cxn modelId="{0C0C05D4-F193-4825-B0A0-166081C3C40E}" type="presOf" srcId="{63300C98-EEE9-415C-A97E-5098F97A029C}" destId="{799A30CE-8A29-47EE-8DC6-46DDC88EDEDE}" srcOrd="0" destOrd="0" presId="urn:microsoft.com/office/officeart/2005/8/layout/chevron2"/>
    <dgm:cxn modelId="{6E179D7E-CCB3-4E9F-AB81-23F7A4CFE525}" type="presOf" srcId="{4EA35CC1-07A4-49CE-B635-26DAF63D3B6D}" destId="{799A30CE-8A29-47EE-8DC6-46DDC88EDEDE}" srcOrd="0" destOrd="1" presId="urn:microsoft.com/office/officeart/2005/8/layout/chevron2"/>
    <dgm:cxn modelId="{31B835E5-64FC-46DA-AC19-25B2ABFF61EF}" srcId="{E881FCE8-2B9C-4704-9930-6C57C5FD4F18}" destId="{80961257-F820-4131-965B-D191842A6294}" srcOrd="1" destOrd="0" parTransId="{C375FB87-00DC-4E74-85A2-DD13D5CCF25C}" sibTransId="{BAB1C35A-6DD9-43AC-ACD2-35E90CD113EC}"/>
    <dgm:cxn modelId="{DA8FE971-E09D-4516-967F-474E90410968}" type="presOf" srcId="{DF70E570-3DE0-484A-87B3-255DB0504E39}" destId="{FD101206-72E9-43A6-AD08-CFFF7A37D649}" srcOrd="0" destOrd="0" presId="urn:microsoft.com/office/officeart/2005/8/layout/chevron2"/>
    <dgm:cxn modelId="{892F9155-3E26-4CE2-91CA-55ED09B23E6F}" type="presOf" srcId="{97895D9E-86C5-4D90-8C85-54136FC83CBE}" destId="{BB742E5D-1A23-45AD-A163-1C31C4937A19}" srcOrd="0" destOrd="0" presId="urn:microsoft.com/office/officeart/2005/8/layout/chevron2"/>
    <dgm:cxn modelId="{1A418683-5CD6-4FA1-BF44-70D8D4B4B4C4}" type="presOf" srcId="{05B08B9F-CB56-48E5-AB16-78D1E92A09CB}" destId="{53134C26-8549-4D65-A4A2-34FE00343C89}" srcOrd="0" destOrd="0" presId="urn:microsoft.com/office/officeart/2005/8/layout/chevron2"/>
    <dgm:cxn modelId="{949F9239-D35F-48C1-9ABF-8D7286AAE98E}" srcId="{9A480DCE-77AE-43C5-8BAC-09A438017E6C}" destId="{97895D9E-86C5-4D90-8C85-54136FC83CBE}" srcOrd="1" destOrd="0" parTransId="{75FB8A23-5CD9-453E-8CFA-940F74EA29B1}" sibTransId="{BC82B710-CB40-4580-A029-6E1BF47F7B3D}"/>
    <dgm:cxn modelId="{4CC55640-289B-403D-9F61-7821BD76B21C}" srcId="{3842F9E1-C5D6-4FDE-B26D-249286A2C5F1}" destId="{05B08B9F-CB56-48E5-AB16-78D1E92A09CB}" srcOrd="0" destOrd="0" parTransId="{73695EE8-487A-415D-96DB-D3DFB279886A}" sibTransId="{6567F7DA-BB8E-4265-A265-9BC58C1AEA27}"/>
    <dgm:cxn modelId="{74CCEB93-0175-44AD-98CF-457BFD4994AF}" srcId="{97895D9E-86C5-4D90-8C85-54136FC83CBE}" destId="{63300C98-EEE9-415C-A97E-5098F97A029C}" srcOrd="0" destOrd="0" parTransId="{5CD3D4A0-0895-4EC1-90A7-5F730F53F123}" sibTransId="{F37D860F-0FE9-4B7A-9FE5-A7C645D161DD}"/>
    <dgm:cxn modelId="{B321D60C-3710-445F-BA76-542E02B06C08}" type="presOf" srcId="{E881FCE8-2B9C-4704-9930-6C57C5FD4F18}" destId="{2B9B4677-7D72-4E6A-80C2-64A446DB9630}" srcOrd="0" destOrd="0" presId="urn:microsoft.com/office/officeart/2005/8/layout/chevron2"/>
    <dgm:cxn modelId="{EAAB491B-9858-4E98-AAE9-A3A1E7420A31}" type="presOf" srcId="{F7B28AAD-723E-4153-A6F8-8238EA2A217B}" destId="{799A30CE-8A29-47EE-8DC6-46DDC88EDEDE}" srcOrd="0" destOrd="2" presId="urn:microsoft.com/office/officeart/2005/8/layout/chevron2"/>
    <dgm:cxn modelId="{91FDA1CB-68D0-491C-B578-FC81D8153C6E}" type="presOf" srcId="{9A480DCE-77AE-43C5-8BAC-09A438017E6C}" destId="{77CCB19D-87F3-4142-82B7-5372CD90D5CA}" srcOrd="0" destOrd="0" presId="urn:microsoft.com/office/officeart/2005/8/layout/chevron2"/>
    <dgm:cxn modelId="{3516E8A3-4E7F-4ECD-B81B-7A314B18CEAE}" type="presOf" srcId="{80961257-F820-4131-965B-D191842A6294}" destId="{FD101206-72E9-43A6-AD08-CFFF7A37D649}" srcOrd="0" destOrd="1" presId="urn:microsoft.com/office/officeart/2005/8/layout/chevron2"/>
    <dgm:cxn modelId="{7A86174C-8BE9-435F-94F4-74A68E38E5A2}" srcId="{E881FCE8-2B9C-4704-9930-6C57C5FD4F18}" destId="{DF70E570-3DE0-484A-87B3-255DB0504E39}" srcOrd="0" destOrd="0" parTransId="{EB1A38B5-37F4-4368-AA0D-2D085BC44563}" sibTransId="{B3EED7AB-2625-4323-9372-963F124316F7}"/>
    <dgm:cxn modelId="{095049E2-BAFC-4072-8B26-6485B4EA19B1}" srcId="{9A480DCE-77AE-43C5-8BAC-09A438017E6C}" destId="{3842F9E1-C5D6-4FDE-B26D-249286A2C5F1}" srcOrd="0" destOrd="0" parTransId="{A5703E8E-B954-440B-B0F5-4FB6A132C248}" sibTransId="{9BEF15A4-9D5A-4FC9-B2F6-833F6710B487}"/>
    <dgm:cxn modelId="{D9DF9C0D-FD40-49C1-9A2B-410623010A69}" type="presOf" srcId="{89175C98-ED1C-40B3-B8C3-A7B14331E335}" destId="{FD101206-72E9-43A6-AD08-CFFF7A37D649}" srcOrd="0" destOrd="2" presId="urn:microsoft.com/office/officeart/2005/8/layout/chevron2"/>
    <dgm:cxn modelId="{255A1A96-1F45-4C0A-AB6D-D5D159D0DCFF}" srcId="{E881FCE8-2B9C-4704-9930-6C57C5FD4F18}" destId="{89175C98-ED1C-40B3-B8C3-A7B14331E335}" srcOrd="2" destOrd="0" parTransId="{930D45B1-0695-47CF-AA1C-5F8E89D01766}" sibTransId="{41FD999C-406C-481A-BB37-29725697BB7B}"/>
    <dgm:cxn modelId="{70327A07-23C2-4B28-A459-BC4FEBB32B00}" type="presParOf" srcId="{77CCB19D-87F3-4142-82B7-5372CD90D5CA}" destId="{A2CB5D9E-9A62-45FB-9F8D-920BB2034A78}" srcOrd="0" destOrd="0" presId="urn:microsoft.com/office/officeart/2005/8/layout/chevron2"/>
    <dgm:cxn modelId="{572F4BC7-83A3-4420-92B3-554EFB547553}" type="presParOf" srcId="{A2CB5D9E-9A62-45FB-9F8D-920BB2034A78}" destId="{B4AB2620-4F2F-456A-AAB8-A6860790CCED}" srcOrd="0" destOrd="0" presId="urn:microsoft.com/office/officeart/2005/8/layout/chevron2"/>
    <dgm:cxn modelId="{ECCB6135-BAEB-4BD4-87B1-E190BE19B422}" type="presParOf" srcId="{A2CB5D9E-9A62-45FB-9F8D-920BB2034A78}" destId="{53134C26-8549-4D65-A4A2-34FE00343C89}" srcOrd="1" destOrd="0" presId="urn:microsoft.com/office/officeart/2005/8/layout/chevron2"/>
    <dgm:cxn modelId="{CD5620FF-EEB9-47A9-BF45-05528C12CAFE}" type="presParOf" srcId="{77CCB19D-87F3-4142-82B7-5372CD90D5CA}" destId="{7248DFD9-14BD-4840-B1D4-0FB418A9BCBD}" srcOrd="1" destOrd="0" presId="urn:microsoft.com/office/officeart/2005/8/layout/chevron2"/>
    <dgm:cxn modelId="{877733B7-799D-462B-AC76-2F1C079A249A}" type="presParOf" srcId="{77CCB19D-87F3-4142-82B7-5372CD90D5CA}" destId="{87D2B050-4D75-4AF7-9F56-9C90905E2414}" srcOrd="2" destOrd="0" presId="urn:microsoft.com/office/officeart/2005/8/layout/chevron2"/>
    <dgm:cxn modelId="{1AADAB35-095F-4114-8002-9A52F78E0613}" type="presParOf" srcId="{87D2B050-4D75-4AF7-9F56-9C90905E2414}" destId="{BB742E5D-1A23-45AD-A163-1C31C4937A19}" srcOrd="0" destOrd="0" presId="urn:microsoft.com/office/officeart/2005/8/layout/chevron2"/>
    <dgm:cxn modelId="{C69543B8-A8CB-4CAE-A1D6-9E5B857ECB74}" type="presParOf" srcId="{87D2B050-4D75-4AF7-9F56-9C90905E2414}" destId="{799A30CE-8A29-47EE-8DC6-46DDC88EDEDE}" srcOrd="1" destOrd="0" presId="urn:microsoft.com/office/officeart/2005/8/layout/chevron2"/>
    <dgm:cxn modelId="{1135E59D-DC9E-47BC-9772-20E54C4C0CD7}" type="presParOf" srcId="{77CCB19D-87F3-4142-82B7-5372CD90D5CA}" destId="{84CB2789-153B-4B44-BF8D-BC89A712173C}" srcOrd="3" destOrd="0" presId="urn:microsoft.com/office/officeart/2005/8/layout/chevron2"/>
    <dgm:cxn modelId="{3E66C3A0-A508-4B31-983F-484984D2B3C5}" type="presParOf" srcId="{77CCB19D-87F3-4142-82B7-5372CD90D5CA}" destId="{22E1E805-551A-4119-86B5-B1CC87661504}" srcOrd="4" destOrd="0" presId="urn:microsoft.com/office/officeart/2005/8/layout/chevron2"/>
    <dgm:cxn modelId="{92DC8109-1515-4CB1-A02C-8CE58C166DBA}" type="presParOf" srcId="{22E1E805-551A-4119-86B5-B1CC87661504}" destId="{2B9B4677-7D72-4E6A-80C2-64A446DB9630}" srcOrd="0" destOrd="0" presId="urn:microsoft.com/office/officeart/2005/8/layout/chevron2"/>
    <dgm:cxn modelId="{9FBB0CB1-14A1-4288-9BEC-4EF27C567746}" type="presParOf" srcId="{22E1E805-551A-4119-86B5-B1CC87661504}" destId="{FD101206-72E9-43A6-AD08-CFFF7A37D649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AB2620-4F2F-456A-AAB8-A6860790CCED}">
      <dsp:nvSpPr>
        <dsp:cNvPr id="0" name=""/>
        <dsp:cNvSpPr/>
      </dsp:nvSpPr>
      <dsp:spPr>
        <a:xfrm rot="5400000">
          <a:off x="-312094" y="332166"/>
          <a:ext cx="2080629" cy="145644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dirty="0" smtClean="0">
              <a:solidFill>
                <a:srgbClr val="FF0000"/>
              </a:solidFill>
            </a:rPr>
            <a:t>Знания</a:t>
          </a:r>
          <a:endParaRPr lang="ru-RU" sz="3500" kern="1200" dirty="0"/>
        </a:p>
      </dsp:txBody>
      <dsp:txXfrm rot="-5400000">
        <a:off x="1" y="748291"/>
        <a:ext cx="1456440" cy="624189"/>
      </dsp:txXfrm>
    </dsp:sp>
    <dsp:sp modelId="{53134C26-8549-4D65-A4A2-34FE00343C89}">
      <dsp:nvSpPr>
        <dsp:cNvPr id="0" name=""/>
        <dsp:cNvSpPr/>
      </dsp:nvSpPr>
      <dsp:spPr>
        <a:xfrm rot="5400000">
          <a:off x="4531654" y="-3055141"/>
          <a:ext cx="1352409" cy="75028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solidFill>
                <a:srgbClr val="002060"/>
              </a:solidFill>
            </a:rPr>
            <a:t>Воспроизводить по памяти, узнавать, определять, описывать</a:t>
          </a:r>
          <a:endParaRPr lang="ru-RU" sz="3200" b="1" kern="1200" dirty="0">
            <a:solidFill>
              <a:srgbClr val="002060"/>
            </a:solidFill>
          </a:endParaRPr>
        </a:p>
      </dsp:txBody>
      <dsp:txXfrm rot="-5400000">
        <a:off x="1456441" y="86091"/>
        <a:ext cx="7436818" cy="1220371"/>
      </dsp:txXfrm>
    </dsp:sp>
    <dsp:sp modelId="{BB742E5D-1A23-45AD-A163-1C31C4937A19}">
      <dsp:nvSpPr>
        <dsp:cNvPr id="0" name=""/>
        <dsp:cNvSpPr/>
      </dsp:nvSpPr>
      <dsp:spPr>
        <a:xfrm rot="5400000">
          <a:off x="-312094" y="2349746"/>
          <a:ext cx="2080629" cy="145644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FF0000"/>
              </a:solidFill>
            </a:rPr>
            <a:t>Опыт деятельности</a:t>
          </a:r>
          <a:endParaRPr lang="ru-RU" sz="3200" b="1" kern="1200" dirty="0">
            <a:solidFill>
              <a:srgbClr val="FF0000"/>
            </a:solidFill>
          </a:endParaRPr>
        </a:p>
      </dsp:txBody>
      <dsp:txXfrm rot="-5400000">
        <a:off x="1" y="2765871"/>
        <a:ext cx="1456440" cy="624189"/>
      </dsp:txXfrm>
    </dsp:sp>
    <dsp:sp modelId="{799A30CE-8A29-47EE-8DC6-46DDC88EDEDE}">
      <dsp:nvSpPr>
        <dsp:cNvPr id="0" name=""/>
        <dsp:cNvSpPr/>
      </dsp:nvSpPr>
      <dsp:spPr>
        <a:xfrm rot="5400000">
          <a:off x="4416398" y="-1037206"/>
          <a:ext cx="1582920" cy="75028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Сравнивать, противопоставлять, классифицировать</a:t>
          </a: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Интерпретировать информацию</a:t>
          </a: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Находить решения</a:t>
          </a:r>
          <a:endParaRPr lang="ru-RU" sz="2800" kern="1200" dirty="0"/>
        </a:p>
      </dsp:txBody>
      <dsp:txXfrm rot="-5400000">
        <a:off x="1456440" y="2000024"/>
        <a:ext cx="7425565" cy="1428376"/>
      </dsp:txXfrm>
    </dsp:sp>
    <dsp:sp modelId="{2B9B4677-7D72-4E6A-80C2-64A446DB9630}">
      <dsp:nvSpPr>
        <dsp:cNvPr id="0" name=""/>
        <dsp:cNvSpPr/>
      </dsp:nvSpPr>
      <dsp:spPr>
        <a:xfrm rot="5400000">
          <a:off x="-312094" y="4474674"/>
          <a:ext cx="2080629" cy="145644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FF0000"/>
              </a:solidFill>
            </a:rPr>
            <a:t>Анализ проблемы</a:t>
          </a:r>
          <a:endParaRPr lang="ru-RU" sz="3200" b="1" kern="1200" dirty="0">
            <a:solidFill>
              <a:srgbClr val="FF0000"/>
            </a:solidFill>
          </a:endParaRPr>
        </a:p>
      </dsp:txBody>
      <dsp:txXfrm rot="-5400000">
        <a:off x="1" y="4890799"/>
        <a:ext cx="1456440" cy="624189"/>
      </dsp:txXfrm>
    </dsp:sp>
    <dsp:sp modelId="{FD101206-72E9-43A6-AD08-CFFF7A37D649}">
      <dsp:nvSpPr>
        <dsp:cNvPr id="0" name=""/>
        <dsp:cNvSpPr/>
      </dsp:nvSpPr>
      <dsp:spPr>
        <a:xfrm rot="5400000">
          <a:off x="4309406" y="1087366"/>
          <a:ext cx="1796905" cy="75028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Формулировать вопрос, планировать исследование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Делать выводы на основе полученных данных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Приводить доказательства и аргументы.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Решать нестандартные задачи.</a:t>
          </a:r>
          <a:endParaRPr lang="ru-RU" sz="2400" kern="1200" dirty="0"/>
        </a:p>
      </dsp:txBody>
      <dsp:txXfrm rot="-5400000">
        <a:off x="1456440" y="4028050"/>
        <a:ext cx="7415119" cy="16214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AB2620-4F2F-456A-AAB8-A6860790CCED}">
      <dsp:nvSpPr>
        <dsp:cNvPr id="0" name=""/>
        <dsp:cNvSpPr/>
      </dsp:nvSpPr>
      <dsp:spPr>
        <a:xfrm rot="5400000">
          <a:off x="-312094" y="332166"/>
          <a:ext cx="2080629" cy="145644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dirty="0" smtClean="0">
              <a:solidFill>
                <a:srgbClr val="FF0000"/>
              </a:solidFill>
            </a:rPr>
            <a:t>Знания</a:t>
          </a:r>
          <a:endParaRPr lang="ru-RU" sz="3500" kern="1200" dirty="0"/>
        </a:p>
      </dsp:txBody>
      <dsp:txXfrm rot="-5400000">
        <a:off x="1" y="748291"/>
        <a:ext cx="1456440" cy="624189"/>
      </dsp:txXfrm>
    </dsp:sp>
    <dsp:sp modelId="{53134C26-8549-4D65-A4A2-34FE00343C89}">
      <dsp:nvSpPr>
        <dsp:cNvPr id="0" name=""/>
        <dsp:cNvSpPr/>
      </dsp:nvSpPr>
      <dsp:spPr>
        <a:xfrm rot="5400000">
          <a:off x="4531654" y="-3055141"/>
          <a:ext cx="1352409" cy="75028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Воспроизводить по памяти, узнавать, определять, описывать</a:t>
          </a:r>
          <a:endParaRPr lang="ru-RU" sz="2800" kern="1200" dirty="0"/>
        </a:p>
      </dsp:txBody>
      <dsp:txXfrm rot="-5400000">
        <a:off x="1456441" y="86091"/>
        <a:ext cx="7436818" cy="1220371"/>
      </dsp:txXfrm>
    </dsp:sp>
    <dsp:sp modelId="{BB742E5D-1A23-45AD-A163-1C31C4937A19}">
      <dsp:nvSpPr>
        <dsp:cNvPr id="0" name=""/>
        <dsp:cNvSpPr/>
      </dsp:nvSpPr>
      <dsp:spPr>
        <a:xfrm rot="5400000">
          <a:off x="-312094" y="2349746"/>
          <a:ext cx="2080629" cy="145644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FF0000"/>
              </a:solidFill>
            </a:rPr>
            <a:t>Опыт деятельности</a:t>
          </a:r>
          <a:endParaRPr lang="ru-RU" sz="3200" b="1" kern="1200" dirty="0">
            <a:solidFill>
              <a:srgbClr val="FF0000"/>
            </a:solidFill>
          </a:endParaRPr>
        </a:p>
      </dsp:txBody>
      <dsp:txXfrm rot="-5400000">
        <a:off x="1" y="2765871"/>
        <a:ext cx="1456440" cy="624189"/>
      </dsp:txXfrm>
    </dsp:sp>
    <dsp:sp modelId="{799A30CE-8A29-47EE-8DC6-46DDC88EDEDE}">
      <dsp:nvSpPr>
        <dsp:cNvPr id="0" name=""/>
        <dsp:cNvSpPr/>
      </dsp:nvSpPr>
      <dsp:spPr>
        <a:xfrm rot="5400000">
          <a:off x="4416398" y="-1037206"/>
          <a:ext cx="1582920" cy="75028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>
              <a:solidFill>
                <a:srgbClr val="002060"/>
              </a:solidFill>
            </a:rPr>
            <a:t>Сравнивать, противопоставлять, классифицировать</a:t>
          </a:r>
          <a:endParaRPr lang="ru-RU" sz="2800" b="1" kern="1200" dirty="0">
            <a:solidFill>
              <a:srgbClr val="002060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>
              <a:solidFill>
                <a:srgbClr val="002060"/>
              </a:solidFill>
            </a:rPr>
            <a:t>Интерпретировать информацию</a:t>
          </a:r>
          <a:endParaRPr lang="ru-RU" sz="2800" b="1" kern="1200" dirty="0">
            <a:solidFill>
              <a:srgbClr val="002060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>
              <a:solidFill>
                <a:srgbClr val="002060"/>
              </a:solidFill>
            </a:rPr>
            <a:t>Находить решения</a:t>
          </a:r>
          <a:endParaRPr lang="ru-RU" sz="2800" b="1" kern="1200" dirty="0">
            <a:solidFill>
              <a:srgbClr val="002060"/>
            </a:solidFill>
          </a:endParaRPr>
        </a:p>
      </dsp:txBody>
      <dsp:txXfrm rot="-5400000">
        <a:off x="1456440" y="2000024"/>
        <a:ext cx="7425565" cy="1428376"/>
      </dsp:txXfrm>
    </dsp:sp>
    <dsp:sp modelId="{2B9B4677-7D72-4E6A-80C2-64A446DB9630}">
      <dsp:nvSpPr>
        <dsp:cNvPr id="0" name=""/>
        <dsp:cNvSpPr/>
      </dsp:nvSpPr>
      <dsp:spPr>
        <a:xfrm rot="5400000">
          <a:off x="-312094" y="4474674"/>
          <a:ext cx="2080629" cy="145644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FF0000"/>
              </a:solidFill>
            </a:rPr>
            <a:t>Анализ проблемы</a:t>
          </a:r>
          <a:endParaRPr lang="ru-RU" sz="3200" b="1" kern="1200" dirty="0">
            <a:solidFill>
              <a:srgbClr val="FF0000"/>
            </a:solidFill>
          </a:endParaRPr>
        </a:p>
      </dsp:txBody>
      <dsp:txXfrm rot="-5400000">
        <a:off x="1" y="4890799"/>
        <a:ext cx="1456440" cy="624189"/>
      </dsp:txXfrm>
    </dsp:sp>
    <dsp:sp modelId="{FD101206-72E9-43A6-AD08-CFFF7A37D649}">
      <dsp:nvSpPr>
        <dsp:cNvPr id="0" name=""/>
        <dsp:cNvSpPr/>
      </dsp:nvSpPr>
      <dsp:spPr>
        <a:xfrm rot="5400000">
          <a:off x="4309406" y="1087366"/>
          <a:ext cx="1796905" cy="75028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Формулировать вопрос, планировать исследование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Делать выводы на основе полученных данных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Приводить доказательства и аргументы.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Решать нестандартные задачи.</a:t>
          </a:r>
          <a:endParaRPr lang="ru-RU" sz="2400" kern="1200" dirty="0"/>
        </a:p>
      </dsp:txBody>
      <dsp:txXfrm rot="-5400000">
        <a:off x="1456440" y="4028050"/>
        <a:ext cx="7415119" cy="16214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AB2620-4F2F-456A-AAB8-A6860790CCED}">
      <dsp:nvSpPr>
        <dsp:cNvPr id="0" name=""/>
        <dsp:cNvSpPr/>
      </dsp:nvSpPr>
      <dsp:spPr>
        <a:xfrm rot="5400000">
          <a:off x="-301553" y="330661"/>
          <a:ext cx="2010358" cy="140725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>
              <a:solidFill>
                <a:srgbClr val="FF0000"/>
              </a:solidFill>
            </a:rPr>
            <a:t>Знания</a:t>
          </a:r>
          <a:endParaRPr lang="ru-RU" sz="3400" kern="1200" dirty="0"/>
        </a:p>
      </dsp:txBody>
      <dsp:txXfrm rot="-5400000">
        <a:off x="1" y="732734"/>
        <a:ext cx="1407251" cy="603107"/>
      </dsp:txXfrm>
    </dsp:sp>
    <dsp:sp modelId="{53134C26-8549-4D65-A4A2-34FE00343C89}">
      <dsp:nvSpPr>
        <dsp:cNvPr id="0" name=""/>
        <dsp:cNvSpPr/>
      </dsp:nvSpPr>
      <dsp:spPr>
        <a:xfrm rot="5400000">
          <a:off x="4529897" y="-3093539"/>
          <a:ext cx="1306733" cy="75520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Воспроизводить по памяти, узнавать, определять, описывать</a:t>
          </a:r>
          <a:endParaRPr lang="ru-RU" sz="2400" kern="1200" dirty="0"/>
        </a:p>
      </dsp:txBody>
      <dsp:txXfrm rot="-5400000">
        <a:off x="1407251" y="92896"/>
        <a:ext cx="7488237" cy="1179155"/>
      </dsp:txXfrm>
    </dsp:sp>
    <dsp:sp modelId="{BB742E5D-1A23-45AD-A163-1C31C4937A19}">
      <dsp:nvSpPr>
        <dsp:cNvPr id="0" name=""/>
        <dsp:cNvSpPr/>
      </dsp:nvSpPr>
      <dsp:spPr>
        <a:xfrm rot="5400000">
          <a:off x="-301553" y="2280099"/>
          <a:ext cx="2010358" cy="140725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FF0000"/>
              </a:solidFill>
            </a:rPr>
            <a:t>Опыт деятельности</a:t>
          </a:r>
          <a:endParaRPr lang="ru-RU" sz="3200" b="1" kern="1200" dirty="0">
            <a:solidFill>
              <a:srgbClr val="FF0000"/>
            </a:solidFill>
          </a:endParaRPr>
        </a:p>
      </dsp:txBody>
      <dsp:txXfrm rot="-5400000">
        <a:off x="1" y="2682172"/>
        <a:ext cx="1407251" cy="603107"/>
      </dsp:txXfrm>
    </dsp:sp>
    <dsp:sp modelId="{799A30CE-8A29-47EE-8DC6-46DDC88EDEDE}">
      <dsp:nvSpPr>
        <dsp:cNvPr id="0" name=""/>
        <dsp:cNvSpPr/>
      </dsp:nvSpPr>
      <dsp:spPr>
        <a:xfrm rot="5400000">
          <a:off x="4418534" y="-1143757"/>
          <a:ext cx="1529459" cy="75520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kern="1200" dirty="0" smtClean="0">
              <a:solidFill>
                <a:schemeClr val="tx1"/>
              </a:solidFill>
            </a:rPr>
            <a:t>Сравнивать, противопоставлять, классифицировать</a:t>
          </a:r>
          <a:endParaRPr lang="ru-RU" sz="2400" b="0" kern="1200" dirty="0">
            <a:solidFill>
              <a:schemeClr val="tx1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kern="1200" dirty="0" smtClean="0">
              <a:solidFill>
                <a:schemeClr val="tx1"/>
              </a:solidFill>
            </a:rPr>
            <a:t>Интерпретировать информацию</a:t>
          </a:r>
          <a:endParaRPr lang="ru-RU" sz="2400" b="0" kern="1200" dirty="0">
            <a:solidFill>
              <a:schemeClr val="tx1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kern="1200" dirty="0" smtClean="0">
              <a:solidFill>
                <a:schemeClr val="tx1"/>
              </a:solidFill>
            </a:rPr>
            <a:t>Находить решения</a:t>
          </a:r>
          <a:endParaRPr lang="ru-RU" sz="2400" b="0" kern="1200" dirty="0">
            <a:solidFill>
              <a:schemeClr val="tx1"/>
            </a:solidFill>
          </a:endParaRPr>
        </a:p>
      </dsp:txBody>
      <dsp:txXfrm rot="-5400000">
        <a:off x="1407251" y="1942188"/>
        <a:ext cx="7477364" cy="1380135"/>
      </dsp:txXfrm>
    </dsp:sp>
    <dsp:sp modelId="{2B9B4677-7D72-4E6A-80C2-64A446DB9630}">
      <dsp:nvSpPr>
        <dsp:cNvPr id="0" name=""/>
        <dsp:cNvSpPr/>
      </dsp:nvSpPr>
      <dsp:spPr>
        <a:xfrm rot="5400000">
          <a:off x="-301553" y="4525369"/>
          <a:ext cx="2010358" cy="140725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FF0000"/>
              </a:solidFill>
            </a:rPr>
            <a:t>Анализ проблемы</a:t>
          </a:r>
          <a:endParaRPr lang="ru-RU" sz="3200" b="1" kern="1200" dirty="0">
            <a:solidFill>
              <a:srgbClr val="FF0000"/>
            </a:solidFill>
          </a:endParaRPr>
        </a:p>
      </dsp:txBody>
      <dsp:txXfrm rot="-5400000">
        <a:off x="1" y="4927442"/>
        <a:ext cx="1407251" cy="603107"/>
      </dsp:txXfrm>
    </dsp:sp>
    <dsp:sp modelId="{FD101206-72E9-43A6-AD08-CFFF7A37D649}">
      <dsp:nvSpPr>
        <dsp:cNvPr id="0" name=""/>
        <dsp:cNvSpPr/>
      </dsp:nvSpPr>
      <dsp:spPr>
        <a:xfrm rot="5400000">
          <a:off x="4123046" y="1101169"/>
          <a:ext cx="2120436" cy="75520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b="1" kern="1200" dirty="0" smtClean="0">
              <a:solidFill>
                <a:srgbClr val="002060"/>
              </a:solidFill>
            </a:rPr>
            <a:t>Формулировать вопрос, планировать исследование</a:t>
          </a:r>
          <a:endParaRPr lang="ru-RU" sz="2600" b="1" kern="1200" dirty="0">
            <a:solidFill>
              <a:srgbClr val="002060"/>
            </a:solidFill>
          </a:endParaRP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b="1" kern="1200" dirty="0" smtClean="0">
              <a:solidFill>
                <a:srgbClr val="002060"/>
              </a:solidFill>
            </a:rPr>
            <a:t>Делать выводы на основе полученных данных</a:t>
          </a:r>
          <a:endParaRPr lang="ru-RU" sz="2600" b="1" kern="1200" dirty="0">
            <a:solidFill>
              <a:srgbClr val="002060"/>
            </a:solidFill>
          </a:endParaRP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b="1" kern="1200" dirty="0" smtClean="0">
              <a:solidFill>
                <a:srgbClr val="002060"/>
              </a:solidFill>
            </a:rPr>
            <a:t>Приводить доказательства и аргументы.</a:t>
          </a:r>
          <a:endParaRPr lang="ru-RU" sz="2600" b="1" kern="1200" dirty="0">
            <a:solidFill>
              <a:srgbClr val="002060"/>
            </a:solidFill>
          </a:endParaRP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b="1" kern="1200" dirty="0" smtClean="0">
              <a:solidFill>
                <a:srgbClr val="002060"/>
              </a:solidFill>
            </a:rPr>
            <a:t>Решать нестандартные задачи.</a:t>
          </a:r>
          <a:endParaRPr lang="ru-RU" sz="2600" b="1" kern="1200" dirty="0">
            <a:solidFill>
              <a:srgbClr val="002060"/>
            </a:solidFill>
          </a:endParaRPr>
        </a:p>
      </dsp:txBody>
      <dsp:txXfrm rot="-5400000">
        <a:off x="1407252" y="3920475"/>
        <a:ext cx="7448515" cy="19134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фоны и шаблоны\575dc8b0edf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67251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90827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62052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9" y="214314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2981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23457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66137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37876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6783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07506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65369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0060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181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1" name="Picture 3" descr="D:\клипарты\канц. товары\kniga03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001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68605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okrmir.cpm77.ru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etimss.testoko.ru/test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&#1069;&#1083;&#1077;&#1082;&#1090;&#1088;&#1086;&#1085;&#1085;&#1072;&#1103;%20&#1090;&#1077;&#1090;&#1088;&#1072;&#1076;&#1100;%20&#1054;&#1082;&#1088;&#1091;&#1078;&#1072;&#1102;&#1097;&#1080;&#1081;%20&#1084;&#1080;&#1088;%202%20&#1082;&#1083;&#1072;&#1089;&#1089;.ex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1142984"/>
            <a:ext cx="6100778" cy="2857520"/>
          </a:xfrm>
          <a:noFill/>
        </p:spPr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Использование практико-ориентированных заданий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для формирования естественнонаучной грамотности на уроках окружающего мира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в начальной школе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5105400"/>
            <a:ext cx="5286412" cy="1752600"/>
          </a:xfrm>
          <a:noFill/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Масленникова Е.Г., учитель начальных классов 	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МОАУ ЦО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Приём «Да-нет»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470" y="1196752"/>
            <a:ext cx="8947999" cy="36724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7014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Приём «Лови </a:t>
            </a:r>
            <a:r>
              <a:rPr lang="ru-RU" dirty="0"/>
              <a:t>ошибку»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600202"/>
            <a:ext cx="7427168" cy="4525963"/>
          </a:xfrm>
        </p:spPr>
        <p:txBody>
          <a:bodyPr/>
          <a:lstStyle/>
          <a:p>
            <a:pPr algn="just"/>
            <a:r>
              <a:rPr lang="ru-RU" dirty="0" smtClean="0"/>
              <a:t>        Санкт-Петербург - </a:t>
            </a:r>
            <a:r>
              <a:rPr lang="ru-RU" dirty="0"/>
              <a:t>один из самых красивых городов мира. Это столица нашей Родины. Санкт-Петербург стоит на реке Волга. Этот город основал князь Юрий Долгорукий более 300 лет назад. В </a:t>
            </a:r>
            <a:r>
              <a:rPr lang="ru-RU" dirty="0" smtClean="0"/>
              <a:t>Санкт-Петербурге </a:t>
            </a:r>
            <a:r>
              <a:rPr lang="ru-RU" dirty="0"/>
              <a:t>много достопримечательностей: Зимний дворец, Петропавловская крепость, Кремль.</a:t>
            </a:r>
          </a:p>
        </p:txBody>
      </p:sp>
    </p:spTree>
    <p:extLst>
      <p:ext uri="{BB962C8B-B14F-4D97-AF65-F5344CB8AC3E}">
        <p14:creationId xmlns="" xmlns:p14="http://schemas.microsoft.com/office/powerpoint/2010/main" val="354069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740352" cy="1143000"/>
          </a:xfrm>
        </p:spPr>
        <p:txBody>
          <a:bodyPr/>
          <a:lstStyle/>
          <a:p>
            <a:r>
              <a:rPr lang="ru-RU" dirty="0" smtClean="0"/>
              <a:t>Научные раскраски </a:t>
            </a:r>
            <a:r>
              <a:rPr lang="ru-RU" dirty="0" err="1" smtClean="0"/>
              <a:t>Чевостика</a:t>
            </a:r>
            <a:endParaRPr lang="ru-RU" dirty="0"/>
          </a:p>
        </p:txBody>
      </p:sp>
      <p:pic>
        <p:nvPicPr>
          <p:cNvPr id="1026" name="Picture 2" descr="Научные раскраски Чевостика | Экоис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4422"/>
            <a:ext cx="4507925" cy="56435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214422"/>
            <a:ext cx="4071966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9717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512339911"/>
              </p:ext>
            </p:extLst>
          </p:nvPr>
        </p:nvGraphicFramePr>
        <p:xfrm>
          <a:off x="5210" y="308347"/>
          <a:ext cx="8959278" cy="62632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27027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188640"/>
            <a:ext cx="54137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</a:rPr>
              <a:t>      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Опыты </a:t>
            </a: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эксперименты -  </a:t>
            </a:r>
            <a:endParaRPr lang="ru-RU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711860"/>
            <a:ext cx="7542480" cy="5953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методы исследования в управляемых условиях. Они </a:t>
            </a: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помогают 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лучше понять явления, происходящие в природе, выяснить причинно-следственную связь этих явлений, развивают наблюдательность и мышление учащихся. Дают возможность познакомить детей с законами природы в </a:t>
            </a: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доступной форме. Использование опытов и                    экспериментов  </a:t>
            </a:r>
            <a:r>
              <a:rPr lang="ru-RU" sz="28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является </a:t>
            </a:r>
            <a:r>
              <a:rPr lang="ru-RU" sz="2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эффективным </a:t>
            </a:r>
            <a:r>
              <a:rPr lang="ru-RU" sz="28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средством </a:t>
            </a:r>
            <a:r>
              <a:rPr lang="ru-RU" sz="2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формирования </a:t>
            </a:r>
            <a:r>
              <a:rPr lang="ru-RU" sz="28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естественно-научной </a:t>
            </a: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грамотности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324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Опыты и эксперименты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285859"/>
            <a:ext cx="4858211" cy="5572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1259462"/>
            <a:ext cx="4429124" cy="5409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143504" cy="6858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50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124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7265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8381" y="0"/>
            <a:ext cx="521561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-1"/>
            <a:ext cx="4942725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6319" y="0"/>
            <a:ext cx="513768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82" y="0"/>
            <a:ext cx="5357818" cy="6968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57202"/>
            <a:ext cx="8229600" cy="1143000"/>
          </a:xfrm>
        </p:spPr>
        <p:txBody>
          <a:bodyPr/>
          <a:lstStyle/>
          <a:p>
            <a:r>
              <a:rPr lang="ru-RU" sz="3600" b="1" dirty="0">
                <a:solidFill>
                  <a:srgbClr val="C00000"/>
                </a:solidFill>
              </a:rPr>
              <a:t>А</a:t>
            </a:r>
            <a:r>
              <a:rPr lang="ru-RU" sz="3600" b="1" dirty="0" smtClean="0">
                <a:solidFill>
                  <a:srgbClr val="C00000"/>
                </a:solidFill>
              </a:rPr>
              <a:t>вторский </a:t>
            </a:r>
            <a:r>
              <a:rPr lang="ru-RU" sz="3600" b="1" dirty="0">
                <a:solidFill>
                  <a:srgbClr val="C00000"/>
                </a:solidFill>
              </a:rPr>
              <a:t>электронный курс для </a:t>
            </a:r>
            <a:r>
              <a:rPr lang="ru-RU" sz="3600" b="1" dirty="0" smtClean="0">
                <a:solidFill>
                  <a:srgbClr val="C00000"/>
                </a:solidFill>
              </a:rPr>
              <a:t>по</a:t>
            </a:r>
            <a:r>
              <a:rPr lang="ru-RU" sz="3600" b="1" dirty="0">
                <a:solidFill>
                  <a:srgbClr val="C00000"/>
                </a:solidFill>
              </a:rPr>
              <a:t> предмету «Окружающий мир</a:t>
            </a:r>
            <a:r>
              <a:rPr lang="ru-RU" sz="3600" b="1" dirty="0" smtClean="0">
                <a:solidFill>
                  <a:srgbClr val="C00000"/>
                </a:solidFill>
              </a:rPr>
              <a:t>»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00202"/>
            <a:ext cx="6923112" cy="4525963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https://okrmir.cpm77.ru/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4560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989011163"/>
              </p:ext>
            </p:extLst>
          </p:nvPr>
        </p:nvGraphicFramePr>
        <p:xfrm>
          <a:off x="5210" y="308347"/>
          <a:ext cx="8959278" cy="62632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59966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Мониторинг формирования естественнонаучной грамотности</a:t>
            </a:r>
            <a:endParaRPr lang="ru-RU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428736"/>
            <a:ext cx="3478116" cy="516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0"/>
            <a:ext cx="4429124" cy="663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4572000" cy="6811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73444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Не умеют: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124744"/>
            <a:ext cx="7632848" cy="5001421"/>
          </a:xfrm>
        </p:spPr>
        <p:txBody>
          <a:bodyPr/>
          <a:lstStyle/>
          <a:p>
            <a:r>
              <a:rPr lang="ru-RU" dirty="0" smtClean="0"/>
              <a:t>Приобретаемую в школе систему знаний, дополнительные сведения, полученные из других источников</a:t>
            </a:r>
            <a:r>
              <a:rPr lang="en-US" dirty="0" smtClean="0"/>
              <a:t> </a:t>
            </a:r>
            <a:r>
              <a:rPr lang="ru-RU" dirty="0" smtClean="0"/>
              <a:t>применять в жизни;</a:t>
            </a:r>
          </a:p>
          <a:p>
            <a:r>
              <a:rPr lang="ru-RU" dirty="0" smtClean="0"/>
              <a:t>работать с информацией, представленной в иной нетекстовой форме; интерпретировать данные, проводить наблюдения, строить на их основе гипотезы, делать выводы и заключения, проверять предположения.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600202"/>
            <a:ext cx="7211144" cy="4525963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http://etimss.testoko.ru/test/</a:t>
            </a:r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843808" y="1556792"/>
            <a:ext cx="3600400" cy="33123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Образовательный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процесс должен способствовать формированию таких умений</a:t>
            </a:r>
          </a:p>
        </p:txBody>
      </p:sp>
      <p:sp>
        <p:nvSpPr>
          <p:cNvPr id="7" name="Овал 6"/>
          <p:cNvSpPr/>
          <p:nvPr/>
        </p:nvSpPr>
        <p:spPr>
          <a:xfrm>
            <a:off x="179512" y="3068960"/>
            <a:ext cx="2592288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обоснование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результатов экспериментов</a:t>
            </a:r>
          </a:p>
        </p:txBody>
      </p:sp>
      <p:sp>
        <p:nvSpPr>
          <p:cNvPr id="8" name="Овал 7"/>
          <p:cNvSpPr/>
          <p:nvPr/>
        </p:nvSpPr>
        <p:spPr>
          <a:xfrm>
            <a:off x="3317916" y="5318864"/>
            <a:ext cx="2838259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планирование основных этапов исследования</a:t>
            </a:r>
          </a:p>
        </p:txBody>
      </p:sp>
      <p:sp>
        <p:nvSpPr>
          <p:cNvPr id="9" name="Овал 8"/>
          <p:cNvSpPr/>
          <p:nvPr/>
        </p:nvSpPr>
        <p:spPr>
          <a:xfrm>
            <a:off x="6588224" y="2996952"/>
            <a:ext cx="2376264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прогнозирование событий</a:t>
            </a:r>
          </a:p>
        </p:txBody>
      </p:sp>
      <p:sp>
        <p:nvSpPr>
          <p:cNvPr id="10" name="Овал 9"/>
          <p:cNvSpPr/>
          <p:nvPr/>
        </p:nvSpPr>
        <p:spPr>
          <a:xfrm>
            <a:off x="6090193" y="4653136"/>
            <a:ext cx="252028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постановка вопросов</a:t>
            </a:r>
          </a:p>
        </p:txBody>
      </p:sp>
      <p:sp>
        <p:nvSpPr>
          <p:cNvPr id="11" name="Овал 10"/>
          <p:cNvSpPr/>
          <p:nvPr/>
        </p:nvSpPr>
        <p:spPr>
          <a:xfrm>
            <a:off x="3173901" y="407649"/>
            <a:ext cx="2838259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объяснение явлений</a:t>
            </a:r>
          </a:p>
        </p:txBody>
      </p:sp>
      <p:sp>
        <p:nvSpPr>
          <p:cNvPr id="12" name="Овал 11"/>
          <p:cNvSpPr/>
          <p:nvPr/>
        </p:nvSpPr>
        <p:spPr>
          <a:xfrm>
            <a:off x="6156176" y="1196752"/>
            <a:ext cx="252028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выдвижение и проверка гипотез</a:t>
            </a:r>
          </a:p>
        </p:txBody>
      </p:sp>
      <p:sp>
        <p:nvSpPr>
          <p:cNvPr id="13" name="Овал 12"/>
          <p:cNvSpPr/>
          <p:nvPr/>
        </p:nvSpPr>
        <p:spPr>
          <a:xfrm>
            <a:off x="539552" y="4617132"/>
            <a:ext cx="2778364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 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анализ данных, представленных в разной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форме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07708" y="1196752"/>
            <a:ext cx="2664296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обсуждение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результатов экспериментов</a:t>
            </a:r>
          </a:p>
        </p:txBody>
      </p:sp>
    </p:spTree>
    <p:extLst>
      <p:ext uri="{BB962C8B-B14F-4D97-AF65-F5344CB8AC3E}">
        <p14:creationId xmlns="" xmlns:p14="http://schemas.microsoft.com/office/powerpoint/2010/main" val="361780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776184"/>
            <a:ext cx="7560840" cy="438912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имеющее специфическую структуру:</a:t>
            </a:r>
          </a:p>
          <a:p>
            <a:pPr algn="just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проблемный характер,</a:t>
            </a:r>
          </a:p>
          <a:p>
            <a:pPr algn="just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ситуационную формулировку,</a:t>
            </a:r>
          </a:p>
          <a:p>
            <a:pPr algn="just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ориентацию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комплекс применяемых умений и знаний.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63688" y="260648"/>
            <a:ext cx="6933456" cy="1143000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46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Практико-ориентированное задание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094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600202"/>
            <a:ext cx="7499176" cy="4525963"/>
          </a:xfrm>
        </p:spPr>
        <p:txBody>
          <a:bodyPr/>
          <a:lstStyle/>
          <a:p>
            <a:r>
              <a:rPr lang="ru-RU" dirty="0"/>
              <a:t>1. Задания, формирующие </a:t>
            </a:r>
            <a:r>
              <a:rPr lang="ru-RU" dirty="0" err="1"/>
              <a:t>знаниевый</a:t>
            </a:r>
            <a:r>
              <a:rPr lang="ru-RU" dirty="0"/>
              <a:t> компонент естественнонаучной грамотности.</a:t>
            </a:r>
          </a:p>
          <a:p>
            <a:r>
              <a:rPr lang="ru-RU" dirty="0"/>
              <a:t>2. Задания,  направленные на  применение знаний в опыте деятельности.</a:t>
            </a:r>
          </a:p>
          <a:p>
            <a:r>
              <a:rPr lang="ru-RU" dirty="0"/>
              <a:t>3. Задания, позволяющие  сформировать опыт рассуждения при решении нестандартных задач – жизненных  ситуаций. 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7293496" cy="1143000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46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 блока практико-ориентированных заданий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208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199868109"/>
              </p:ext>
            </p:extLst>
          </p:nvPr>
        </p:nvGraphicFramePr>
        <p:xfrm>
          <a:off x="5210" y="308347"/>
          <a:ext cx="8959278" cy="62632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98927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00628" cy="6667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290" y="2571720"/>
            <a:ext cx="321471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57158" y="357166"/>
            <a:ext cx="7881912" cy="3209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3643314"/>
            <a:ext cx="746694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2618"/>
            <a:ext cx="7643192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Работа с электронной тетрадью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1800" b="1" dirty="0" smtClean="0">
                <a:solidFill>
                  <a:srgbClr val="C00000"/>
                </a:solidFill>
                <a:hlinkClick r:id="rId2" action="ppaction://hlinkfile"/>
              </a:rPr>
              <a:t>Электронная тетрадь Окружающий мир 2 класс.exe</a:t>
            </a:r>
            <a:endParaRPr lang="ru-RU" sz="1800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201340"/>
            <a:ext cx="9103117" cy="55400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481" y="1175618"/>
            <a:ext cx="9144000" cy="54215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0883" y="1021185"/>
            <a:ext cx="9144000" cy="53964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3449" y="824712"/>
            <a:ext cx="9144000" cy="55929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85678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Технология критического мышления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600202"/>
            <a:ext cx="7571184" cy="4525963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800" dirty="0" smtClean="0"/>
              <a:t>«Да-нет»</a:t>
            </a:r>
          </a:p>
          <a:p>
            <a:r>
              <a:rPr lang="ru-RU" sz="2800" dirty="0" smtClean="0"/>
              <a:t>«Лови ошибку»</a:t>
            </a:r>
          </a:p>
          <a:p>
            <a:r>
              <a:rPr lang="ru-RU" sz="2800" dirty="0" smtClean="0"/>
              <a:t> «Другая точка зрения»</a:t>
            </a:r>
          </a:p>
          <a:p>
            <a:r>
              <a:rPr lang="ru-RU" sz="2800" dirty="0" smtClean="0"/>
              <a:t>Приёмы работы с научным текстом</a:t>
            </a:r>
          </a:p>
          <a:p>
            <a:r>
              <a:rPr lang="ru-RU" sz="2800" dirty="0"/>
              <a:t>«</a:t>
            </a:r>
            <a:r>
              <a:rPr lang="ru-RU" sz="2800" dirty="0" err="1"/>
              <a:t>Инсерт</a:t>
            </a:r>
            <a:r>
              <a:rPr lang="ru-RU" sz="2800" dirty="0"/>
              <a:t> или «Чтение с пометами» </a:t>
            </a:r>
            <a:endParaRPr lang="ru-RU" sz="2800" dirty="0" smtClean="0"/>
          </a:p>
          <a:p>
            <a:r>
              <a:rPr lang="ru-RU" sz="2800" dirty="0" smtClean="0"/>
              <a:t>«</a:t>
            </a:r>
            <a:r>
              <a:rPr lang="ru-RU" sz="2800" dirty="0"/>
              <a:t>Дерево предсказаний» </a:t>
            </a:r>
            <a:endParaRPr lang="ru-RU" sz="2800" dirty="0" smtClean="0"/>
          </a:p>
          <a:p>
            <a:r>
              <a:rPr lang="ru-RU" sz="2800" dirty="0" smtClean="0"/>
              <a:t>«</a:t>
            </a:r>
            <a:r>
              <a:rPr lang="ru-RU" sz="2800" dirty="0"/>
              <a:t>Таблица «толстых» и «тонких» вопросов» </a:t>
            </a:r>
            <a:endParaRPr lang="ru-RU" sz="2800" dirty="0" smtClean="0"/>
          </a:p>
          <a:p>
            <a:r>
              <a:rPr lang="ru-RU" sz="2800" dirty="0" smtClean="0"/>
              <a:t>Метод </a:t>
            </a:r>
            <a:r>
              <a:rPr lang="ru-RU" sz="2800" dirty="0"/>
              <a:t>«</a:t>
            </a:r>
            <a:r>
              <a:rPr lang="ru-RU" sz="2800" dirty="0" err="1"/>
              <a:t>Думательных</a:t>
            </a:r>
            <a:r>
              <a:rPr lang="ru-RU" sz="2800" dirty="0"/>
              <a:t> шляп» </a:t>
            </a:r>
            <a:endParaRPr lang="ru-RU" sz="2800" dirty="0" smtClean="0"/>
          </a:p>
          <a:p>
            <a:r>
              <a:rPr lang="ru-RU" sz="2800" dirty="0" smtClean="0"/>
              <a:t>«</a:t>
            </a:r>
            <a:r>
              <a:rPr lang="ru-RU" sz="2800" dirty="0"/>
              <a:t>Кластер» </a:t>
            </a:r>
            <a:r>
              <a:rPr lang="ru-RU" sz="2800" dirty="0" smtClean="0"/>
              <a:t>и другие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90867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иды и приемы рефлексии на уроках в начальной школ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к проекту</Template>
  <TotalTime>433</TotalTime>
  <Words>451</Words>
  <Application>Microsoft Office PowerPoint</Application>
  <PresentationFormat>Экран (4:3)</PresentationFormat>
  <Paragraphs>80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виды и приемы рефлексии на уроках в начальной школе</vt:lpstr>
      <vt:lpstr>Использование практико-ориентированных заданий  для формирования естественнонаучной грамотности на уроках окружающего мира  в начальной школе</vt:lpstr>
      <vt:lpstr>Не умеют:</vt:lpstr>
      <vt:lpstr>Слайд 3</vt:lpstr>
      <vt:lpstr>Практико-ориентированное задание</vt:lpstr>
      <vt:lpstr>З блока практико-ориентированных заданий</vt:lpstr>
      <vt:lpstr>Слайд 6</vt:lpstr>
      <vt:lpstr>Слайд 7</vt:lpstr>
      <vt:lpstr>Работа с электронной тетрадью Электронная тетрадь Окружающий мир 2 класс.exe</vt:lpstr>
      <vt:lpstr>Технология критического мышления</vt:lpstr>
      <vt:lpstr>Приём «Да-нет» </vt:lpstr>
      <vt:lpstr>Приём «Лови ошибку» </vt:lpstr>
      <vt:lpstr>Научные раскраски Чевостика</vt:lpstr>
      <vt:lpstr>Слайд 13</vt:lpstr>
      <vt:lpstr>Слайд 14</vt:lpstr>
      <vt:lpstr>Опыты и эксперименты</vt:lpstr>
      <vt:lpstr>Слайд 16</vt:lpstr>
      <vt:lpstr>Авторский электронный курс для по предмету «Окружающий мир»</vt:lpstr>
      <vt:lpstr>Слайд 18</vt:lpstr>
      <vt:lpstr>Мониторинг формирования естественнонаучной грамотности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Методы и приёмы формирования естественнонаучной грамотности на уроках окружающего мира  в начальной школе</dc:title>
  <dc:creator>Teacher</dc:creator>
  <cp:lastModifiedBy>Hewlett-Packard Company</cp:lastModifiedBy>
  <cp:revision>35</cp:revision>
  <dcterms:created xsi:type="dcterms:W3CDTF">2021-11-16T08:54:43Z</dcterms:created>
  <dcterms:modified xsi:type="dcterms:W3CDTF">2021-11-22T08:28:17Z</dcterms:modified>
</cp:coreProperties>
</file>