
<file path=[Content_Types].xml><?xml version="1.0" encoding="utf-8"?>
<Types xmlns="http://schemas.openxmlformats.org/package/2006/content-types">
  <Default Extension="mp3" ContentType="audio/mpeg"/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346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409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556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289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321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109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182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530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252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774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09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2FE14-5C81-4619-8474-4104278F3958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E9AA33-42E7-4215-97F6-A79765DC6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572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f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078"/>
            <a:ext cx="12192000" cy="68920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13042" y="2396298"/>
            <a:ext cx="7580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Спасём мир и природу!</a:t>
            </a:r>
            <a:endParaRPr lang="ru-RU" sz="6000" dirty="0">
              <a:solidFill>
                <a:schemeClr val="accent6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65704" y="5857461"/>
            <a:ext cx="2968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Автор: Акулёнок Л. И.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12" name="cleanmindstudio_-_Electronic_Background_Innovation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3826" y="6014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2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1007">
        <p:split orient="vert"/>
      </p:transition>
    </mc:Choice>
    <mc:Fallback>
      <p:transition spd="slow" advTm="1100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12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857" y="0"/>
            <a:ext cx="1460464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61043" y="622852"/>
            <a:ext cx="5022574" cy="531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397566"/>
            <a:ext cx="10906538" cy="6003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19963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1161">
        <p15:prstTrans prst="pageCurlDouble"/>
      </p:transition>
    </mc:Choice>
    <mc:Fallback>
      <p:transition spd="slow" advTm="1116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857" y="0"/>
            <a:ext cx="1460464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61043" y="622852"/>
            <a:ext cx="5022574" cy="531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65" y="722566"/>
            <a:ext cx="5128592" cy="5108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281" y="530087"/>
            <a:ext cx="5614876" cy="5685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95565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0579">
        <p15:prstTrans prst="pageCurlDouble"/>
      </p:transition>
    </mc:Choice>
    <mc:Fallback>
      <p:transition spd="slow" advTm="105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857" y="0"/>
            <a:ext cx="1460464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61043" y="622852"/>
            <a:ext cx="5022574" cy="531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04" y="397564"/>
            <a:ext cx="10747513" cy="573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735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1022">
        <p15:prstTrans prst="pageCurlDouble"/>
      </p:transition>
    </mc:Choice>
    <mc:Fallback>
      <p:transition spd="slow" advTm="110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857" y="0"/>
            <a:ext cx="1460464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61043" y="622852"/>
            <a:ext cx="5022574" cy="531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15" y="755374"/>
            <a:ext cx="4802501" cy="5062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965" y="1415911"/>
            <a:ext cx="5359483" cy="371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28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0962">
        <p15:prstTrans prst="pageCurlDouble"/>
      </p:transition>
    </mc:Choice>
    <mc:Fallback>
      <p:transition spd="slow" advTm="109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857" y="0"/>
            <a:ext cx="1460464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61043" y="622852"/>
            <a:ext cx="5022574" cy="531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53" y="715617"/>
            <a:ext cx="5156460" cy="5115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43" y="722243"/>
            <a:ext cx="5022574" cy="5115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85109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0793">
        <p15:prstTrans prst="pageCurlDouble"/>
      </p:transition>
    </mc:Choice>
    <mc:Fallback>
      <p:transition spd="slow" advTm="1079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857" y="0"/>
            <a:ext cx="1460464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61043" y="622852"/>
            <a:ext cx="5022574" cy="531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04" y="397564"/>
            <a:ext cx="10747513" cy="576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579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1375">
        <p15:prstTrans prst="pageCurlDouble"/>
      </p:transition>
    </mc:Choice>
    <mc:Fallback>
      <p:transition spd="slow" advTm="113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857" y="0"/>
            <a:ext cx="1460464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61043" y="622852"/>
            <a:ext cx="5022574" cy="531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882855" y="1470991"/>
            <a:ext cx="52346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Земля наш мир – </a:t>
            </a:r>
          </a:p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Земля наш дом.</a:t>
            </a:r>
          </a:p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Кораблик  в океане звёздном,</a:t>
            </a:r>
          </a:p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Возьмёмся за руки друзья,</a:t>
            </a:r>
          </a:p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Спасём наш мир, пока не поздно!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43" y="1033669"/>
            <a:ext cx="4998699" cy="430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671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4724">
        <p15:prstTrans prst="pageCurlDouble"/>
      </p:transition>
    </mc:Choice>
    <mc:Fallback>
      <p:transition spd="slow" advTm="472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38</Words>
  <Application>Microsoft Office PowerPoint</Application>
  <PresentationFormat>Широкоэкранный</PresentationFormat>
  <Paragraphs>7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One_64</dc:creator>
  <cp:lastModifiedBy>One_64</cp:lastModifiedBy>
  <cp:revision>12</cp:revision>
  <dcterms:created xsi:type="dcterms:W3CDTF">2022-03-21T13:58:21Z</dcterms:created>
  <dcterms:modified xsi:type="dcterms:W3CDTF">2022-03-21T16:33:03Z</dcterms:modified>
</cp:coreProperties>
</file>