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59" r:id="rId4"/>
    <p:sldId id="260" r:id="rId5"/>
    <p:sldId id="265" r:id="rId6"/>
    <p:sldId id="261" r:id="rId7"/>
    <p:sldId id="257" r:id="rId8"/>
    <p:sldId id="266" r:id="rId9"/>
    <p:sldId id="258" r:id="rId10"/>
    <p:sldId id="262" r:id="rId11"/>
    <p:sldId id="263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370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6DC5D-079D-44C8-B0E2-9B2B0B2F733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D834E-7D85-4C39-8388-59B3CBD78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342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D834E-7D85-4C39-8388-59B3CBD78B3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59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7B5084-5957-4202-A500-6242F9F45C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29B9D18-E285-49FD-BE13-9450E0490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C96C973-0C8D-447F-B35C-E0BB6FA4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9ACBC23-EE2B-4074-94E2-97CD062CF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3824DC6-E360-4DEE-8796-E8C22CF9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46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E2F0E5-DE02-4769-88FB-763658B58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013FACC-321D-42E0-B214-2721123EB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77F0997-8475-424D-BCCE-0AF275843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A9C454-7ABE-4DD8-8B31-FF1BFE829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6947124-7F9A-47FC-9EB6-E3CB9872A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894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7FACDE1-C87D-4EAB-843A-EE3266A215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11131C9-D6EF-469A-B109-987D900539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129DA60-C2C6-401D-9B7B-92D5C6365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06DB890-388C-4DCE-BC79-8F6F73F52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6541430-7819-4048-8ECA-4D561B0A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23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7B5084-5957-4202-A500-6242F9F45C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29B9D18-E285-49FD-BE13-9450E0490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C96C973-0C8D-447F-B35C-E0BB6FA4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9ACBC23-EE2B-4074-94E2-97CD062CF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3824DC6-E360-4DEE-8796-E8C22CF9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726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7D31ED-44A7-4996-9289-02D1E89F2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B4E980-E025-4D4F-818A-3379D5ECA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4E3B6CE-1441-47F1-9B1B-FE6A4E759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A701BC4-774F-4B42-9999-2528F8722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3DCE87A-0998-44EE-8238-1CD1C5D6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052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08FD4B-831A-4B7C-8154-E53456FED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73EC43-B812-4CB1-B0F6-C176CDDCE3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41049CB-89FC-4834-A22A-64254DE9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F2B8D25-6253-4529-A274-5A71BC9BF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4F06C9-A905-4CA9-B2EC-7A5DF9F73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741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063559-E59B-406B-8BC1-AA92F5A21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07B9B00-CBA4-477B-8E35-22FF681D7C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A5AF534-26F3-48C0-B302-19491F597D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7AEAE72-0098-454E-84F8-881232845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AFFCEC6-7565-481B-B529-CFCA64D64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A068DDF-89C7-4CE9-9248-72E78FAC0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10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28D56F-CFDC-4F5E-91B0-FC6B1DD62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8D99314-0D0D-43C2-A763-27A6C8989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CC2E531-6DCA-4E26-8A22-63B371C51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31D548B-D8D0-469D-867D-9790EEF675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DCB64E9-6209-4211-95BA-AEFC41202F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6F3F0CC-E52A-4CE9-8C20-A649AE330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ACC3061-A9DB-4E74-BE4E-742CF25C6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D20098C-DB74-439A-8A44-BAF2EF108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1728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3068EE-F35A-43D2-B713-C45C80AF0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5DF374A-DE33-44A4-9B5A-1486CE21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8EC0AE0-4604-4CF9-9F42-0D8C93DAA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2AAEA0A-EC38-4010-AC2D-EDFED4862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556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691844F-65D1-49EE-AEA8-F3A67AA29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FB99E02-42F1-4BE3-9971-377769BE1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A355313-5EAB-4F4D-9E32-1FA404EB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7636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503F22-F1F3-49E7-8F4E-C6D2338A2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EB7652C-0B00-47B3-933A-53706FDF1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2E4162E-F186-4FCA-9560-5C694A92C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07A2FFB-C0A1-4173-B6D7-2A8F29563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35EBD1B-61D7-45CC-8602-9D80FDEA6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89D2FBA-53E3-48A5-BE25-B47763645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1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7D31ED-44A7-4996-9289-02D1E89F2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B4E980-E025-4D4F-818A-3379D5ECA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4E3B6CE-1441-47F1-9B1B-FE6A4E759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A701BC4-774F-4B42-9999-2528F8722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3DCE87A-0998-44EE-8238-1CD1C5D6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86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5EB2DE-ED92-40B4-A544-AAF3EACAF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0CF3D89-4E3A-4E6D-A398-F36DCC211D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9440F75-007C-426B-ADF6-E18AF84D8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2936A51-57C0-4727-ABE3-FFD05A6FD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53548CD-28CA-4D23-97F1-A63300D63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0009F27-4FFA-455D-817B-650B6567D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1072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E2F0E5-DE02-4769-88FB-763658B58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013FACC-321D-42E0-B214-2721123EB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77F0997-8475-424D-BCCE-0AF275843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A9C454-7ABE-4DD8-8B31-FF1BFE829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6947124-7F9A-47FC-9EB6-E3CB9872A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9494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7FACDE1-C87D-4EAB-843A-EE3266A215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11131C9-D6EF-469A-B109-987D900539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129DA60-C2C6-401D-9B7B-92D5C6365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06DB890-388C-4DCE-BC79-8F6F73F52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6541430-7819-4048-8ECA-4D561B0A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8647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7B5084-5957-4202-A500-6242F9F45C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29B9D18-E285-49FD-BE13-9450E0490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C96C973-0C8D-447F-B35C-E0BB6FA4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9ACBC23-EE2B-4074-94E2-97CD062CF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3824DC6-E360-4DEE-8796-E8C22CF9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5796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7D31ED-44A7-4996-9289-02D1E89F2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B4E980-E025-4D4F-818A-3379D5ECA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4E3B6CE-1441-47F1-9B1B-FE6A4E759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A701BC4-774F-4B42-9999-2528F8722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3DCE87A-0998-44EE-8238-1CD1C5D6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4167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08FD4B-831A-4B7C-8154-E53456FED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73EC43-B812-4CB1-B0F6-C176CDDCE3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41049CB-89FC-4834-A22A-64254DE9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F2B8D25-6253-4529-A274-5A71BC9BF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4F06C9-A905-4CA9-B2EC-7A5DF9F73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801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063559-E59B-406B-8BC1-AA92F5A21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07B9B00-CBA4-477B-8E35-22FF681D7C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A5AF534-26F3-48C0-B302-19491F597D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7AEAE72-0098-454E-84F8-881232845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AFFCEC6-7565-481B-B529-CFCA64D64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A068DDF-89C7-4CE9-9248-72E78FAC0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3159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28D56F-CFDC-4F5E-91B0-FC6B1DD62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8D99314-0D0D-43C2-A763-27A6C8989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CC2E531-6DCA-4E26-8A22-63B371C51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31D548B-D8D0-469D-867D-9790EEF675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DCB64E9-6209-4211-95BA-AEFC41202F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6F3F0CC-E52A-4CE9-8C20-A649AE330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ACC3061-A9DB-4E74-BE4E-742CF25C6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D20098C-DB74-439A-8A44-BAF2EF108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8815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3068EE-F35A-43D2-B713-C45C80AF0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5DF374A-DE33-44A4-9B5A-1486CE21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8EC0AE0-4604-4CF9-9F42-0D8C93DAA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2AAEA0A-EC38-4010-AC2D-EDFED4862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8364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691844F-65D1-49EE-AEA8-F3A67AA29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FB99E02-42F1-4BE3-9971-377769BE1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A355313-5EAB-4F4D-9E32-1FA404EB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0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08FD4B-831A-4B7C-8154-E53456FED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73EC43-B812-4CB1-B0F6-C176CDDCE3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41049CB-89FC-4834-A22A-64254DE9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F2B8D25-6253-4529-A274-5A71BC9BF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4F06C9-A905-4CA9-B2EC-7A5DF9F73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0769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503F22-F1F3-49E7-8F4E-C6D2338A2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EB7652C-0B00-47B3-933A-53706FDF1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2E4162E-F186-4FCA-9560-5C694A92C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07A2FFB-C0A1-4173-B6D7-2A8F29563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35EBD1B-61D7-45CC-8602-9D80FDEA6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89D2FBA-53E3-48A5-BE25-B47763645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0416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5EB2DE-ED92-40B4-A544-AAF3EACAF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0CF3D89-4E3A-4E6D-A398-F36DCC211D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9440F75-007C-426B-ADF6-E18AF84D8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2936A51-57C0-4727-ABE3-FFD05A6FD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53548CD-28CA-4D23-97F1-A63300D63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0009F27-4FFA-455D-817B-650B6567D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0429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E2F0E5-DE02-4769-88FB-763658B58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013FACC-321D-42E0-B214-2721123EB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77F0997-8475-424D-BCCE-0AF275843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A9C454-7ABE-4DD8-8B31-FF1BFE829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6947124-7F9A-47FC-9EB6-E3CB9872A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3359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7FACDE1-C87D-4EAB-843A-EE3266A215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11131C9-D6EF-469A-B109-987D900539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129DA60-C2C6-401D-9B7B-92D5C6365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06DB890-388C-4DCE-BC79-8F6F73F52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6541430-7819-4048-8ECA-4D561B0A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10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063559-E59B-406B-8BC1-AA92F5A21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07B9B00-CBA4-477B-8E35-22FF681D7C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A5AF534-26F3-48C0-B302-19491F597D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7AEAE72-0098-454E-84F8-881232845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AFFCEC6-7565-481B-B529-CFCA64D64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A068DDF-89C7-4CE9-9248-72E78FAC0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194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28D56F-CFDC-4F5E-91B0-FC6B1DD62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8D99314-0D0D-43C2-A763-27A6C8989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CC2E531-6DCA-4E26-8A22-63B371C51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31D548B-D8D0-469D-867D-9790EEF675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DCB64E9-6209-4211-95BA-AEFC41202F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6F3F0CC-E52A-4CE9-8C20-A649AE330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ACC3061-A9DB-4E74-BE4E-742CF25C6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D20098C-DB74-439A-8A44-BAF2EF108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701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3068EE-F35A-43D2-B713-C45C80AF0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5DF374A-DE33-44A4-9B5A-1486CE21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8EC0AE0-4604-4CF9-9F42-0D8C93DAA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2AAEA0A-EC38-4010-AC2D-EDFED4862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26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691844F-65D1-49EE-AEA8-F3A67AA29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FB99E02-42F1-4BE3-9971-377769BE1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A355313-5EAB-4F4D-9E32-1FA404EB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643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503F22-F1F3-49E7-8F4E-C6D2338A2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EB7652C-0B00-47B3-933A-53706FDF1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2E4162E-F186-4FCA-9560-5C694A92C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07A2FFB-C0A1-4173-B6D7-2A8F29563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35EBD1B-61D7-45CC-8602-9D80FDEA6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89D2FBA-53E3-48A5-BE25-B47763645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013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5EB2DE-ED92-40B4-A544-AAF3EACAF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0CF3D89-4E3A-4E6D-A398-F36DCC211D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9440F75-007C-426B-ADF6-E18AF84D8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2936A51-57C0-4727-ABE3-FFD05A6FD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53548CD-28CA-4D23-97F1-A63300D63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0009F27-4FFA-455D-817B-650B6567D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97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04EBA1-75A5-4891-9CCD-09070B65E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05B72D6-A7CE-4370-8EBC-E51C35E87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D3ECD1-283C-4623-8F82-CDB6B3A090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77EC7-F7EE-4202-9E58-8718953733C8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B07ADD9-CF67-48A8-B22C-730DC93C3F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74FE44B-3D71-4516-B5F5-1DBF582A9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17962-C994-4D1F-9676-41B53C58B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450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04EBA1-75A5-4891-9CCD-09070B65E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05B72D6-A7CE-4370-8EBC-E51C35E87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D3ECD1-283C-4623-8F82-CDB6B3A090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B07ADD9-CF67-48A8-B22C-730DC93C3F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74FE44B-3D71-4516-B5F5-1DBF582A9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394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04EBA1-75A5-4891-9CCD-09070B65E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05B72D6-A7CE-4370-8EBC-E51C35E87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D3ECD1-283C-4623-8F82-CDB6B3A090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77EC7-F7EE-4202-9E58-8718953733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B07ADD9-CF67-48A8-B22C-730DC93C3F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74FE44B-3D71-4516-B5F5-1DBF582A9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17962-C994-4D1F-9676-41B53C58BA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70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edpuzzle.com/media/624415f3e0d74842ca216c2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flippity.net/rp.php?c=%D0%A1%D3%A9%D0%B5%D0%BC%D0%B1%D0%B8%D0%BA%D3%99,%D0%9A%D0%BE%D0%BB%20%D0%A8%D3%99%D1%80%D0%B8%D1%84%20%D0%BC%D3%99%D1%87%D0%B5%D1%82%D0%B5,%D0%9A%D0%B0%D0%B7%D0%B0%D0%BD%20%D0%9A%D1%80%D0%B5%D0%BC%D0%BB%D0%B5,%D0%9F%D1%80%D0%B8%D1%87%D0%B0%D0%BB,%D0%9A%D1%83%D1%80%D1%87%D0%B0%D0%BA%20%D1%82%D0%B5%D0%B0%D1%82%D1%80%D1%8B,%D0%93.%D0%9A%D0%B0%D0%BC%D0%B0%D0%BB%20%D1%82%D0%B5%D0%B0%D1%82%D1%80%D1%8B,%D0%9C%D1%83%D0%B7%D0%B5%D0%B9,%D0%9C%D0%B8%D0%BB%D0%BB%D0%B8%20%D0%BA%D0%B8%D1%82%D0%B0%D0%BF%D1%85%D0%B0%D0%BD%D3%99,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arnis.ru/679345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learnis.ru/678745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canva.com/design/DAE8hYCKlNA/dJtnOChbt9PjvWsKiWH_TQ/edit?utm_content=DAE8hYCKlNA&amp;utm_campaign=designshare&amp;utm_medium=link2&amp;utm_source=sharebutton" TargetMode="Externa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learningapps.org/display?v=p65h41wek22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ordwall.net/ru/resource/24124409/%D0%B4%D0%BE%D1%81%D1%82%D0%BE%D0%BF%D1%80%D0%B8%D0%BC%D0%B5%D1%87%D0%B0%D1%82%D0%B5%D0%BB%D1%8C%D0%BD%D0%BE%D1%81%D1%82%D0%B8-%D0%B3%D0%BE%D1%80%D0%BE%D0%B4%D0%BE%D0%B2-%D1%80%D0%BE%D1%81%D1%81%D0%B8%D0%B8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quizlet.com/685216296/flashcard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EC6F48-0608-4198-830E-3F5EEFCEC3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ECF7471-9C01-4DB1-B3AE-70BB08F8EA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7284" y="129180"/>
            <a:ext cx="9144000" cy="1655762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«Высокогорская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№4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им.Г.Баруди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Высокогорского муниципального района Республики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t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t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t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t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Казани в татарской литературе</a:t>
            </a:r>
          </a:p>
          <a:p>
            <a:r>
              <a:rPr lang="tt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 әдәбиятында Казан образы</a:t>
            </a:r>
          </a:p>
          <a:p>
            <a:r>
              <a:rPr lang="tt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Халилова Г.М.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489D8A9-B85B-4B6B-AC21-87472AC09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19500"/>
            <a:ext cx="121920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3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5D3FC9B-585D-4601-82A7-CB6D08AD0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B4733BD-385C-4C27-B9C9-D3CF53AE7A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Спасибо за внимание 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92570AD-1F94-4E4D-AD77-0987685E6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5949"/>
            <a:ext cx="123054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8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BE3CDA-FA69-472F-B1DE-C8A4F6319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885"/>
            <a:ext cx="10515600" cy="1325563"/>
          </a:xfrm>
        </p:spPr>
        <p:txBody>
          <a:bodyPr>
            <a:normAutofit/>
          </a:bodyPr>
          <a:lstStyle/>
          <a:p>
            <a:r>
              <a:rPr lang="tt-RU" sz="1600" dirty="0">
                <a:solidFill>
                  <a:srgbClr val="FF0000"/>
                </a:solidFill>
              </a:rPr>
              <a:t/>
            </a:r>
            <a:br>
              <a:rPr lang="tt-RU" sz="1600" dirty="0">
                <a:solidFill>
                  <a:srgbClr val="FF0000"/>
                </a:solidFill>
              </a:rPr>
            </a:br>
            <a:r>
              <a:rPr lang="tt-RU" sz="1600" dirty="0">
                <a:solidFill>
                  <a:srgbClr val="FF0000"/>
                </a:solidFill>
              </a:rPr>
              <a:t/>
            </a:r>
            <a:br>
              <a:rPr lang="tt-RU" sz="1600" dirty="0">
                <a:solidFill>
                  <a:srgbClr val="FF0000"/>
                </a:solidFill>
              </a:rPr>
            </a:br>
            <a:r>
              <a:rPr lang="tt-RU" sz="1600" dirty="0">
                <a:solidFill>
                  <a:srgbClr val="FF0000"/>
                </a:solidFill>
              </a:rPr>
              <a:t/>
            </a:r>
            <a:br>
              <a:rPr lang="tt-RU" sz="1600" dirty="0">
                <a:solidFill>
                  <a:srgbClr val="FF0000"/>
                </a:solidFill>
              </a:rPr>
            </a:b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hlinkClick r:id="rId2"/>
            <a:extLst>
              <a:ext uri="{FF2B5EF4-FFF2-40B4-BE49-F238E27FC236}">
                <a16:creationId xmlns:a16="http://schemas.microsoft.com/office/drawing/2014/main" xmlns="" id="{8C21370B-AF83-45C8-B4F0-78FF305392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64" y="1853406"/>
            <a:ext cx="7735712" cy="4351338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77C79F9-0600-4C59-8BE0-CCEF328B12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1802" y="348298"/>
            <a:ext cx="4257675" cy="12001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2586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87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2DF182-661C-4AE5-881F-537F76484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Flippity.net</a:t>
            </a:r>
            <a:endParaRPr lang="ru-RU" dirty="0"/>
          </a:p>
        </p:txBody>
      </p:sp>
      <p:pic>
        <p:nvPicPr>
          <p:cNvPr id="7" name="Объект 6">
            <a:hlinkClick r:id="rId2"/>
            <a:extLst>
              <a:ext uri="{FF2B5EF4-FFF2-40B4-BE49-F238E27FC236}">
                <a16:creationId xmlns:a16="http://schemas.microsoft.com/office/drawing/2014/main" xmlns="" id="{162727F7-A4BC-467D-A96E-B1C95F61D4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77926"/>
            <a:ext cx="10515600" cy="4986227"/>
          </a:xfrm>
        </p:spPr>
      </p:pic>
    </p:spTree>
    <p:extLst>
      <p:ext uri="{BB962C8B-B14F-4D97-AF65-F5344CB8AC3E}">
        <p14:creationId xmlns:p14="http://schemas.microsoft.com/office/powerpoint/2010/main" val="4048188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0AD1BB-9ABC-4285-8880-594305709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Образовательная платформа </a:t>
            </a:r>
            <a:r>
              <a:rPr lang="en-US" b="1" dirty="0" err="1">
                <a:solidFill>
                  <a:srgbClr val="C00000"/>
                </a:solidFill>
              </a:rPr>
              <a:t>Learnis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1F1B236-F5A9-43D4-9442-0BEE6AB4B3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https://www.learnis.ru/679345/</a:t>
            </a:r>
            <a:endParaRPr lang="ru-RU" dirty="0"/>
          </a:p>
        </p:txBody>
      </p:sp>
      <p:pic>
        <p:nvPicPr>
          <p:cNvPr id="5" name="Рисунок 4">
            <a:hlinkClick r:id="rId3"/>
            <a:extLst>
              <a:ext uri="{FF2B5EF4-FFF2-40B4-BE49-F238E27FC236}">
                <a16:creationId xmlns:a16="http://schemas.microsoft.com/office/drawing/2014/main" xmlns="" id="{3C5B1133-D3E7-43F5-98C8-2308256D8A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8" y="2315275"/>
            <a:ext cx="5592726" cy="34688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864DC06-93E8-42B4-A5D4-B302D22A4B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74" y="1825625"/>
            <a:ext cx="5592726" cy="35924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5BEFEE5-5C7E-4503-81CA-B20F90C8EB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163" y="4408009"/>
            <a:ext cx="4680984" cy="212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87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40A08B-4C3C-4C0D-8048-871CDB8F5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008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Образовательная платформа </a:t>
            </a:r>
            <a:r>
              <a:rPr lang="en-US" dirty="0" err="1"/>
              <a:t>Learnis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Квест-комната.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D93681F-9838-40F8-8E96-6554F7A68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en-US" dirty="0">
                <a:hlinkClick r:id="rId2"/>
              </a:rPr>
              <a:t>https://www.learnis.ru/678745/</a:t>
            </a:r>
            <a:endParaRPr lang="ru-RU" dirty="0"/>
          </a:p>
        </p:txBody>
      </p:sp>
      <p:pic>
        <p:nvPicPr>
          <p:cNvPr id="5" name="Рисунок 4">
            <a:hlinkClick r:id="rId2"/>
            <a:extLst>
              <a:ext uri="{FF2B5EF4-FFF2-40B4-BE49-F238E27FC236}">
                <a16:creationId xmlns:a16="http://schemas.microsoft.com/office/drawing/2014/main" xmlns="" id="{915D14B6-B40A-42AA-9180-5D2D66231B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96" y="2430950"/>
            <a:ext cx="8148320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646529-314A-4945-BF10-62648E07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9600" y="914400"/>
            <a:ext cx="9474200" cy="776288"/>
          </a:xfrm>
        </p:spPr>
        <p:txBody>
          <a:bodyPr>
            <a:normAutofit/>
          </a:bodyPr>
          <a:lstStyle/>
          <a:p>
            <a:r>
              <a:rPr lang="en-US" dirty="0"/>
              <a:t>C</a:t>
            </a:r>
            <a:r>
              <a:rPr lang="en-US"/>
              <a:t>anva</a:t>
            </a:r>
            <a:endParaRPr lang="ru-RU" dirty="0"/>
          </a:p>
        </p:txBody>
      </p:sp>
      <p:pic>
        <p:nvPicPr>
          <p:cNvPr id="5" name="Объект 4">
            <a:hlinkClick r:id="rId2"/>
            <a:extLst>
              <a:ext uri="{FF2B5EF4-FFF2-40B4-BE49-F238E27FC236}">
                <a16:creationId xmlns:a16="http://schemas.microsoft.com/office/drawing/2014/main" xmlns="" id="{F18565DF-8AAF-463A-AEAA-ADC99EEB6C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41537"/>
            <a:ext cx="7735712" cy="4351338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55F989F-CC9F-424D-9F03-08AB3E12A0ED}"/>
              </a:ext>
            </a:extLst>
          </p:cNvPr>
          <p:cNvSpPr/>
          <p:nvPr/>
        </p:nvSpPr>
        <p:spPr>
          <a:xfrm>
            <a:off x="5735741" y="3244334"/>
            <a:ext cx="720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prstClr val="black"/>
                </a:solidFill>
              </a:rPr>
              <a:t>canva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1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393723-7635-49CD-8299-BF0BE8337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LearningApps.org</a:t>
            </a:r>
            <a:r>
              <a:rPr lang="ru-RU" dirty="0"/>
              <a:t/>
            </a:r>
            <a:br>
              <a:rPr lang="ru-RU" dirty="0"/>
            </a:br>
            <a:r>
              <a:rPr lang="en-US" dirty="0">
                <a:solidFill>
                  <a:srgbClr val="002060"/>
                </a:solidFill>
              </a:rPr>
              <a:t>https://learningapps.org/display?v=p65h41wek22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>
            <a:hlinkClick r:id="rId2"/>
            <a:extLst>
              <a:ext uri="{FF2B5EF4-FFF2-40B4-BE49-F238E27FC236}">
                <a16:creationId xmlns:a16="http://schemas.microsoft.com/office/drawing/2014/main" xmlns="" id="{DEAD3EEA-3A21-4440-BB03-5A405FC15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55" y="1690688"/>
            <a:ext cx="8622577" cy="4481512"/>
          </a:xfrm>
        </p:spPr>
      </p:pic>
    </p:spTree>
    <p:extLst>
      <p:ext uri="{BB962C8B-B14F-4D97-AF65-F5344CB8AC3E}">
        <p14:creationId xmlns:p14="http://schemas.microsoft.com/office/powerpoint/2010/main" val="292594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62161E-6CFC-4DC9-AF7F-CB322D457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Wordwall.net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905AC6-1E70-493A-AF24-D036D09AB0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https://wordwall.net/ru/resource/24124409/%D0%B4%D0%BE%D1%81%D1%82%D0%BE%D0%BF%D1%80%D0%B8%D0%BC%D0%B5%D1%87%D0%B0%D1%82%D0%B5%D0%BB%D1%8C%D0%BD%D0%BE%D1%81%D1%82%D0%B8-%D0%B3%D0%BE%D1%80%D0%BE%D0%B4%D0%BE%D0%B2-%D1%80%D0%BE%D1%81%D1%81%D0%B8%D0%B8</a:t>
            </a:r>
            <a:endParaRPr lang="ru-RU" dirty="0"/>
          </a:p>
        </p:txBody>
      </p:sp>
      <p:pic>
        <p:nvPicPr>
          <p:cNvPr id="5" name="Рисунок 4">
            <a:hlinkClick r:id="rId2"/>
            <a:extLst>
              <a:ext uri="{FF2B5EF4-FFF2-40B4-BE49-F238E27FC236}">
                <a16:creationId xmlns:a16="http://schemas.microsoft.com/office/drawing/2014/main" xmlns="" id="{D36E4873-9DAB-4854-BE42-FE659AF47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86" y="1424762"/>
            <a:ext cx="11238614" cy="49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6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C1AE75-7830-4916-AC57-2B81E6D74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005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Quizlet.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https://quizlet.com/685216296/flashcards</a:t>
            </a:r>
            <a:endParaRPr lang="ru-RU" dirty="0"/>
          </a:p>
        </p:txBody>
      </p:sp>
      <p:pic>
        <p:nvPicPr>
          <p:cNvPr id="5" name="Объект 4">
            <a:hlinkClick r:id="rId2"/>
            <a:extLst>
              <a:ext uri="{FF2B5EF4-FFF2-40B4-BE49-F238E27FC236}">
                <a16:creationId xmlns:a16="http://schemas.microsoft.com/office/drawing/2014/main" xmlns="" id="{055F791A-1591-4390-BE2B-C8357C87C6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67" y="2381569"/>
            <a:ext cx="5219699" cy="304387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0E27DFD-F473-410C-A56E-5061459770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533" y="2381567"/>
            <a:ext cx="5520267" cy="304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0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66</Words>
  <Application>Microsoft Office PowerPoint</Application>
  <PresentationFormat>Произвольный</PresentationFormat>
  <Paragraphs>22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1_Тема Office</vt:lpstr>
      <vt:lpstr>2_Тема Office</vt:lpstr>
      <vt:lpstr>Презентация PowerPoint</vt:lpstr>
      <vt:lpstr>   </vt:lpstr>
      <vt:lpstr>Flippity.net</vt:lpstr>
      <vt:lpstr>Образовательная платформа Learnis</vt:lpstr>
      <vt:lpstr>Образовательная платформа Learnis Квест-комната. </vt:lpstr>
      <vt:lpstr>Canva</vt:lpstr>
      <vt:lpstr>LearningApps.org https://learningapps.org/display?v=p65h41wek22</vt:lpstr>
      <vt:lpstr>Wordwall.net</vt:lpstr>
      <vt:lpstr>Quizlet. https://quizlet.com/685216296/flashcards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ВСОШ4</cp:lastModifiedBy>
  <cp:revision>16</cp:revision>
  <dcterms:created xsi:type="dcterms:W3CDTF">2022-03-30T06:56:31Z</dcterms:created>
  <dcterms:modified xsi:type="dcterms:W3CDTF">2022-04-10T11:28:27Z</dcterms:modified>
</cp:coreProperties>
</file>