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68" d="100"/>
          <a:sy n="68" d="100"/>
        </p:scale>
        <p:origin x="96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E8AFC7-194F-486E-8BE3-749C169550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6546AFA-6D14-4A4E-A952-32E8DCC39B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925358E-6121-4F12-B02F-4717E773FC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C9CDC-1B83-407D-814F-22C135BC5454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545181E-3B87-4266-ACD3-D6DF67C8F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0BC918B-AB4A-4082-829D-E6D269392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8E216-BC01-431D-995F-A4CD824296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5188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B86CB7-C449-4819-919F-64FDBE8F5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659753C-4E36-44AD-A247-9D3A97CD42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594F94F-1F89-4A52-8D04-7E18E74B24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C9CDC-1B83-407D-814F-22C135BC5454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B4CC701-B15A-4CD7-89A4-00C14885B9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9C2C1CC-DE4F-46E6-B514-F9504CF7C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8E216-BC01-431D-995F-A4CD824296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0266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9666F03-799B-4025-9968-1F509FBD75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8124884-56A6-4509-B0D1-E868C7D0FF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BFE3F05-BD2B-4E0B-BE5A-38D840D5BC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C9CDC-1B83-407D-814F-22C135BC5454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30C082E-906B-4545-8F1D-2BACC03F4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513B3E9-C7AE-4502-8B60-05009E205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8E216-BC01-431D-995F-A4CD824296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6243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989B4F-1AB4-421D-923A-A5A0F7E8DE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A66679F-85B2-4DCF-9DF1-F4B4E2A43C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F1190AE-3E36-477D-A5FA-9BC1D8B9DA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C9CDC-1B83-407D-814F-22C135BC5454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9C499F3-D890-41F3-B3D9-2D7B83FB8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C0C76C0-123E-4B21-BA02-F19AD53E2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8E216-BC01-431D-995F-A4CD824296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66093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D4D81B-1760-49BA-8119-BFA7F010C7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835CED1-5480-4433-ABB0-61F9E99EAB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A20F3EA-0B55-45AE-AF82-BE9DC8A95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C9CDC-1B83-407D-814F-22C135BC5454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9A7569F-0362-44D8-A714-90D401391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ED77C82-C69F-4D4B-B6D3-20C23E0673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8E216-BC01-431D-995F-A4CD824296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58897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36DC37-CEDA-40F8-AFE7-60CEEA198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EFAD597-CFBE-403E-89A5-141BDB0417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6D45ADE-B711-457A-969E-478FDC4753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B749839-8878-4EED-89F1-E5F339CCE0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C9CDC-1B83-407D-814F-22C135BC5454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03ADE11-90C2-4B68-8608-2AEAE0C3E0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B383A3F-FF75-4C25-9B48-B382E73FF2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8E216-BC01-431D-995F-A4CD824296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0036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271BB9-D328-4CC5-BC4C-014890265C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DDE6341-0F56-4472-A358-CC2763F195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97628F8-3EC6-4FE4-9F8B-2D1EAE1B7B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71A6B6A-7F55-4003-B571-C1DDE82EF2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604FE9B-8D20-4906-B29A-11DA4B5DB2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F9BD3D3-D649-4C5F-8ECC-DCBC3AFF2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C9CDC-1B83-407D-814F-22C135BC5454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B49D3EE-3098-4D6A-8A93-3F3F5EA48E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45C80C4-03FA-47BE-960E-24F5847618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8E216-BC01-431D-995F-A4CD824296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8906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5EB057-BB54-4444-84E1-A77A6BB95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747D16B-61A3-4F9C-B294-CF19B2AF43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C9CDC-1B83-407D-814F-22C135BC5454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50D72E3-31A8-402B-B788-01073A58D9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BA7F284-7B64-4864-BA14-9A78E50D98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8E216-BC01-431D-995F-A4CD824296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79908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ED86B59-B2E4-46EB-88C7-B606977A1B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C9CDC-1B83-407D-814F-22C135BC5454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CE90EE1-82D6-4C5B-931C-69F67367C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0F43CE3-7A87-413F-A78F-C78D4233C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8E216-BC01-431D-995F-A4CD824296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8047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D148C0-662D-4EE8-AE5B-280D45D98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358718A-A0BA-48DF-A74C-851B941B79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1A0AC8D-43C7-47DD-8098-1310D560AD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E2C145B-31E2-450F-94CB-733259FB98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C9CDC-1B83-407D-814F-22C135BC5454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F5E623D-6E8B-418E-B239-A7EB5F996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BB05FBC-BEB3-486C-9D8F-5BD0E32D8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8E216-BC01-431D-995F-A4CD824296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6063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A0E80D-9DDF-4BF3-ABD1-D33EDCFDCF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5D23644-BA07-4E3A-BDD2-8988A9EA06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4C23B93-A482-4189-8981-D99A1056B8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F04F24F-CA15-424C-AED9-CCAA73AF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C9CDC-1B83-407D-814F-22C135BC5454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F21F04B-93E0-4CFD-A59A-DED04D740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F5DE13B-21B6-4C1C-B465-65398EE476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8E216-BC01-431D-995F-A4CD824296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9310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/>
            </a:gs>
            <a:gs pos="43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B1B1DE-8995-4577-BB3C-D048BDDEC6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0EB35CD-68EF-45D1-9819-6B9F54861D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1952272-93E8-458B-9C72-DC743161A8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BC9CDC-1B83-407D-814F-22C135BC5454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C547CA3-791F-4044-98A4-B979F20741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3E563D9-700C-48D2-8930-2735D2908B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38E216-BC01-431D-995F-A4CD824296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6737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FF818AB7-A3C3-4CEA-94EA-DF311E2F84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Известные достопримечательности Тульской области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57AA813-F3AB-4005-B22A-89B6DDD080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5197" y="1843371"/>
            <a:ext cx="4001605" cy="489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8991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D02895F-AFFE-4BE7-A4A1-3EC47D2D96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263895"/>
            <a:ext cx="9753600" cy="650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3803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5BC5DE-CFBA-47BC-B5AC-391DECC82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Куликово поле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2BEA585-2A68-4FE7-8CA0-9A6B4A53E2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0090" y="1762687"/>
            <a:ext cx="7091819" cy="4730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9508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B92FA9F-BF2A-443F-8C0D-9383CD24B4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066" y="465913"/>
            <a:ext cx="8204548" cy="5686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547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36A851-CC12-4016-8F3C-597DAADE8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Памятник «Укрощение блохи»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96668A9-A4C1-4E98-B645-ACAA30C48D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3305" y="2091561"/>
            <a:ext cx="6106373" cy="4048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8910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254DB06-1899-4F24-AB7E-4BDD19BEC1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916" y="229470"/>
            <a:ext cx="9598590" cy="6399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587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A22D66-FAD9-4410-B98A-0D1C2F5FBC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Тульский музей оружия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ED0993D-1198-40D3-8436-4DA4655DDE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5674" y="1839108"/>
            <a:ext cx="6980651" cy="4653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2550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B3DBD75-3F7E-4C11-9D38-40F0E38FE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550" y="476250"/>
            <a:ext cx="10502900" cy="590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2821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84BA20-FCF7-4ED5-8EC9-25904EAA6E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Тульский Кремль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D8A9BA9-088C-4A59-8B44-D14D643371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5919" y="1973436"/>
            <a:ext cx="7840162" cy="4408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5017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4DBD69F-EFE5-4BA4-A724-E2DA4741F5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6560" y="492760"/>
            <a:ext cx="8818880" cy="5872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3607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143500-1281-4A0A-89F7-B35BFE748C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Дворец графа Бобринского в Богородицке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709D529-9101-47FB-956C-141681329E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6233" y="2076372"/>
            <a:ext cx="6459533" cy="4301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42637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21</Words>
  <Application>Microsoft Office PowerPoint</Application>
  <PresentationFormat>Широкоэкранный</PresentationFormat>
  <Paragraphs>6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Тема Office</vt:lpstr>
      <vt:lpstr>Известные достопримечательности Тульской области</vt:lpstr>
      <vt:lpstr>Презентация PowerPoint</vt:lpstr>
      <vt:lpstr>Памятник «Укрощение блохи»</vt:lpstr>
      <vt:lpstr>Презентация PowerPoint</vt:lpstr>
      <vt:lpstr>Тульский музей оружия</vt:lpstr>
      <vt:lpstr>Презентация PowerPoint</vt:lpstr>
      <vt:lpstr>Тульский Кремль</vt:lpstr>
      <vt:lpstr>Презентация PowerPoint</vt:lpstr>
      <vt:lpstr>Дворец графа Бобринского в Богородицке</vt:lpstr>
      <vt:lpstr>Презентация PowerPoint</vt:lpstr>
      <vt:lpstr>Куликово поле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Известные достопримечательности Тульской области</dc:title>
  <dc:creator>Маруся</dc:creator>
  <cp:lastModifiedBy>Маруся</cp:lastModifiedBy>
  <cp:revision>3</cp:revision>
  <dcterms:created xsi:type="dcterms:W3CDTF">2023-04-26T14:56:56Z</dcterms:created>
  <dcterms:modified xsi:type="dcterms:W3CDTF">2023-04-26T15:07:40Z</dcterms:modified>
</cp:coreProperties>
</file>