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5" r:id="rId7"/>
    <p:sldId id="263" r:id="rId8"/>
    <p:sldId id="266" r:id="rId9"/>
    <p:sldId id="267" r:id="rId10"/>
    <p:sldId id="264" r:id="rId11"/>
    <p:sldId id="268" r:id="rId12"/>
    <p:sldId id="272" r:id="rId13"/>
    <p:sldId id="273" r:id="rId14"/>
    <p:sldId id="274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6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5AD1-9F72-47F9-B5FB-1A6EC709B12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48452-EED2-4746-B3A7-04C5B9300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398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5AD1-9F72-47F9-B5FB-1A6EC709B12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48452-EED2-4746-B3A7-04C5B9300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728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5AD1-9F72-47F9-B5FB-1A6EC709B12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48452-EED2-4746-B3A7-04C5B9300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806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5AD1-9F72-47F9-B5FB-1A6EC709B12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48452-EED2-4746-B3A7-04C5B9300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197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5AD1-9F72-47F9-B5FB-1A6EC709B12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48452-EED2-4746-B3A7-04C5B9300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302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5AD1-9F72-47F9-B5FB-1A6EC709B12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48452-EED2-4746-B3A7-04C5B9300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605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5AD1-9F72-47F9-B5FB-1A6EC709B12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48452-EED2-4746-B3A7-04C5B9300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929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5AD1-9F72-47F9-B5FB-1A6EC709B12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48452-EED2-4746-B3A7-04C5B9300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000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5AD1-9F72-47F9-B5FB-1A6EC709B12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48452-EED2-4746-B3A7-04C5B9300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848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5AD1-9F72-47F9-B5FB-1A6EC709B12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48452-EED2-4746-B3A7-04C5B9300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45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5AD1-9F72-47F9-B5FB-1A6EC709B12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48452-EED2-4746-B3A7-04C5B9300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826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F5AD1-9F72-47F9-B5FB-1A6EC709B12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948452-EED2-4746-B3A7-04C5B93009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682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199" y="1737359"/>
            <a:ext cx="11168743" cy="1772603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Родительское собрание</a:t>
            </a:r>
            <a:b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Yu Gothic Light" panose="020B0300000000000000" pitchFamily="34" charset="-128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 </a:t>
            </a:r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«Воспитание детей как искусство»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Yu Gothic Light" panose="020B0300000000000000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1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8187" t="19530" r="7063" b="16910"/>
          <a:stretch/>
        </p:blipFill>
        <p:spPr>
          <a:xfrm>
            <a:off x="530070" y="1231071"/>
            <a:ext cx="8302223" cy="38585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81182" y="7888404"/>
            <a:ext cx="5800299" cy="2729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84059" y="7016110"/>
            <a:ext cx="9144000" cy="165576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193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76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81182" y="7888404"/>
            <a:ext cx="5800299" cy="2729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84059" y="7016110"/>
            <a:ext cx="9144000" cy="1655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-627" t="-6612" r="627" b="6612"/>
          <a:stretch/>
        </p:blipFill>
        <p:spPr>
          <a:xfrm>
            <a:off x="354842" y="711732"/>
            <a:ext cx="8461612" cy="4613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89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5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56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81182" y="7888404"/>
            <a:ext cx="5800299" cy="2729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84059" y="7016110"/>
            <a:ext cx="9144000" cy="16557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4967" y="1937981"/>
            <a:ext cx="113230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дети могут стать «парящими орлами», если их любить, направлять, поддерживать, хорошо учить. Нужно сделать все возможное, чтобы избавить детей от всего, что мешает им «воспарить» к вершине возможностей.</a:t>
            </a:r>
          </a:p>
        </p:txBody>
      </p:sp>
    </p:spTree>
    <p:extLst>
      <p:ext uri="{BB962C8B-B14F-4D97-AF65-F5344CB8AC3E}">
        <p14:creationId xmlns:p14="http://schemas.microsoft.com/office/powerpoint/2010/main" val="401133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66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8640" y="1097280"/>
            <a:ext cx="10659290" cy="390579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происходит от слова «питание», «впитывание».</a:t>
            </a:r>
            <a:b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Ребенок в детстве, подобно губке, впитывает в себя все то, что “вливают” в него родители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69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необходимо для правильного воспитания? 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90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2955" y="955343"/>
            <a:ext cx="12037326" cy="3930555"/>
          </a:xfrm>
        </p:spPr>
        <p:txBody>
          <a:bodyPr>
            <a:noAutofit/>
          </a:bodyPr>
          <a:lstStyle/>
          <a:p>
            <a:pPr algn="l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— это ежечасное и ежеминутное занятие, в котором   принимают участие в основном 2 человека: отец и мать. Вместе они   несут ответственность за то, каким вырастает их ребенок.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Обычаи 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 в семье, отношения между взрослыми, вся обстановка очень   влияет на детей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1978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14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17391" b="29452"/>
          <a:stretch/>
        </p:blipFill>
        <p:spPr>
          <a:xfrm>
            <a:off x="996287" y="1758757"/>
            <a:ext cx="7929350" cy="316126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10667999" y="3602037"/>
            <a:ext cx="2856931" cy="3563037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321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00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57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91</Words>
  <Application>Microsoft Office PowerPoint</Application>
  <PresentationFormat>Широкоэкранный</PresentationFormat>
  <Paragraphs>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Yu Gothic Light</vt:lpstr>
      <vt:lpstr>Arial</vt:lpstr>
      <vt:lpstr>Calibri</vt:lpstr>
      <vt:lpstr>Calibri Light</vt:lpstr>
      <vt:lpstr>Times New Roman</vt:lpstr>
      <vt:lpstr>Тема Office</vt:lpstr>
      <vt:lpstr>Родительское собрание  «Воспитание детей как искусство»</vt:lpstr>
      <vt:lpstr>Презентация PowerPoint</vt:lpstr>
      <vt:lpstr>Воспитание происходит от слова «питание», «впитывание».  Ребенок в детстве, подобно губке, впитывает в себя все то, что “вливают” в него родители</vt:lpstr>
      <vt:lpstr>Что необходимо для правильного воспитания? </vt:lpstr>
      <vt:lpstr>Воспитание — это ежечасное и ежеминутное занятие, в котором   принимают участие в основном 2 человека: отец и мать. Вместе они   несут ответственность за то, каким вырастает их ребенок.  Обычаи жизни в семье, отношения между взрослыми, вся обстановка очень   влияет на детей.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Родительское собрание  «Воспитание детей как искусство»</dc:title>
  <dc:creator>creative</dc:creator>
  <cp:lastModifiedBy>KES</cp:lastModifiedBy>
  <cp:revision>13</cp:revision>
  <dcterms:created xsi:type="dcterms:W3CDTF">2021-12-19T14:25:37Z</dcterms:created>
  <dcterms:modified xsi:type="dcterms:W3CDTF">2021-12-27T06:00:29Z</dcterms:modified>
</cp:coreProperties>
</file>