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3" r:id="rId4"/>
    <p:sldId id="259" r:id="rId5"/>
    <p:sldId id="258" r:id="rId6"/>
    <p:sldId id="260" r:id="rId7"/>
    <p:sldId id="261" r:id="rId8"/>
    <p:sldId id="264" r:id="rId9"/>
    <p:sldId id="266" r:id="rId10"/>
    <p:sldId id="262" r:id="rId11"/>
    <p:sldId id="265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53557A-8F4B-468C-99C0-95BF79458DAF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F81D9-8C5D-4D22-BC76-3C39BA192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F81D9-8C5D-4D22-BC76-3C39BA19207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D80B5-AD2E-43C1-B065-EEDA5AE6D2F3}" type="datetimeFigureOut">
              <a:rPr lang="ru-RU" smtClean="0"/>
              <a:pPr/>
              <a:t>01.10.2019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D998C-F0AF-4367-A5D3-431E7D6C02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47;&#1074;&#1091;&#1082;&#1080;%20&#1087;&#1090;&#1080;&#1094;\1662_mobile-rington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audio" Target="file:///C:\Users\User\Desktop\&#1047;&#1074;&#1091;&#1082;&#1080;%20&#1087;&#1090;&#1080;&#1094;\&#1089;&#1086;&#1083;&#1086;&#1074;&#1077;&#1081;.mp3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1.png"/><Relationship Id="rId2" Type="http://schemas.openxmlformats.org/officeDocument/2006/relationships/audio" Target="file:///C:\Users\User\Desktop\&#1047;&#1074;&#1091;&#1082;&#1080;%20&#1087;&#1090;&#1080;&#1094;\&#1044;&#1103;&#1090;&#1077;&#1083;.mp3" TargetMode="External"/><Relationship Id="rId1" Type="http://schemas.openxmlformats.org/officeDocument/2006/relationships/audio" Target="file:///C:\Users\User\Desktop\&#1047;&#1074;&#1091;&#1082;&#1080;%20&#1087;&#1090;&#1080;&#1094;\&#1057;&#1086;&#1074;&#1072;.mp3" TargetMode="External"/><Relationship Id="rId6" Type="http://schemas.openxmlformats.org/officeDocument/2006/relationships/audio" Target="file:///C:\Users\User\Desktop\&#1047;&#1074;&#1091;&#1082;&#1080;%20&#1087;&#1090;&#1080;&#1094;\&#1074;&#1086;&#1088;&#1086;&#1085;&#1072;.mp3" TargetMode="External"/><Relationship Id="rId11" Type="http://schemas.openxmlformats.org/officeDocument/2006/relationships/image" Target="../media/image20.png"/><Relationship Id="rId5" Type="http://schemas.openxmlformats.org/officeDocument/2006/relationships/audio" Target="file:///C:\Users\User\Desktop\&#1047;&#1074;&#1091;&#1082;&#1080;%20&#1087;&#1090;&#1080;&#1094;\&#1075;&#1086;&#1083;&#1091;&#1073;&#1080;.mp3" TargetMode="External"/><Relationship Id="rId10" Type="http://schemas.openxmlformats.org/officeDocument/2006/relationships/image" Target="../media/image19.png"/><Relationship Id="rId4" Type="http://schemas.openxmlformats.org/officeDocument/2006/relationships/audio" Target="file:///C:\Users\User\Desktop\&#1047;&#1074;&#1091;&#1082;&#1080;%20&#1087;&#1090;&#1080;&#1094;\&#1082;&#1091;&#1082;&#1091;&#1096;&#1082;&#1072;.mp3" TargetMode="External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286388"/>
            <a:ext cx="9101174" cy="121442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«Экологическая экспедиция»</a:t>
            </a: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User\Desktop\ekolider_emblem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0"/>
            <a:ext cx="7766613" cy="5072074"/>
          </a:xfrm>
          <a:prstGeom prst="rect">
            <a:avLst/>
          </a:prstGeom>
          <a:noFill/>
        </p:spPr>
      </p:pic>
      <p:pic>
        <p:nvPicPr>
          <p:cNvPr id="5" name="1662_mobile-ringt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5643578"/>
            <a:ext cx="550865" cy="55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ru-RU" dirty="0" smtClean="0"/>
              <a:t>Загрязнение экологии: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Использованные батарейки не обязательно сдавать в утилизацию, их можно выкинуть вместе с остальным мусором.</a:t>
            </a:r>
          </a:p>
          <a:p>
            <a:r>
              <a:rPr lang="ru-RU" dirty="0" smtClean="0"/>
              <a:t>В городе каждый год увеличивается количество автомобилей, очень удобный и быстрый транспорт.</a:t>
            </a:r>
          </a:p>
          <a:p>
            <a:r>
              <a:rPr lang="ru-RU" dirty="0" smtClean="0"/>
              <a:t>Необязательно выкидывать в урну фантики, от одного ничего не случится.</a:t>
            </a:r>
          </a:p>
          <a:p>
            <a:r>
              <a:rPr lang="ru-RU" dirty="0" smtClean="0"/>
              <a:t>Крупный завод очень важен, но в реке рядом с ним нет рыбы. </a:t>
            </a:r>
          </a:p>
        </p:txBody>
      </p:sp>
      <p:pic>
        <p:nvPicPr>
          <p:cNvPr id="4102" name="Picture 6" descr="https://cdn.pixabay.com/photo/2013/07/12/13/50/prohibited-147408_960_7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wallpaper.wiki-Picture-of-Angry-Birds-PIC-WPC0012616.png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428992" y="214290"/>
            <a:ext cx="4857784" cy="1071570"/>
          </a:xfrm>
          <a:prstGeom prst="rect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142852"/>
            <a:ext cx="5857916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Город птиц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5643570" y="1285860"/>
            <a:ext cx="142876" cy="2286016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Сов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214282" y="142852"/>
            <a:ext cx="693741" cy="693741"/>
          </a:xfrm>
          <a:prstGeom prst="rect">
            <a:avLst/>
          </a:prstGeom>
        </p:spPr>
      </p:pic>
      <p:pic>
        <p:nvPicPr>
          <p:cNvPr id="14" name="Дятел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1000100" y="142852"/>
            <a:ext cx="714380" cy="714380"/>
          </a:xfrm>
          <a:prstGeom prst="rect">
            <a:avLst/>
          </a:prstGeom>
        </p:spPr>
      </p:pic>
      <p:pic>
        <p:nvPicPr>
          <p:cNvPr id="15" name="соловей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1857356" y="142852"/>
            <a:ext cx="693742" cy="693742"/>
          </a:xfrm>
          <a:prstGeom prst="rect">
            <a:avLst/>
          </a:prstGeom>
        </p:spPr>
      </p:pic>
      <p:pic>
        <p:nvPicPr>
          <p:cNvPr id="16" name="кукушка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/>
          <a:stretch>
            <a:fillRect/>
          </a:stretch>
        </p:blipFill>
        <p:spPr>
          <a:xfrm>
            <a:off x="142844" y="1000108"/>
            <a:ext cx="693742" cy="693742"/>
          </a:xfrm>
          <a:prstGeom prst="rect">
            <a:avLst/>
          </a:prstGeom>
        </p:spPr>
      </p:pic>
      <p:pic>
        <p:nvPicPr>
          <p:cNvPr id="17" name="голуби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/>
          <a:stretch>
            <a:fillRect/>
          </a:stretch>
        </p:blipFill>
        <p:spPr>
          <a:xfrm>
            <a:off x="928662" y="1000108"/>
            <a:ext cx="714380" cy="714380"/>
          </a:xfrm>
          <a:prstGeom prst="rect">
            <a:avLst/>
          </a:prstGeom>
        </p:spPr>
      </p:pic>
      <p:pic>
        <p:nvPicPr>
          <p:cNvPr id="18" name="ворона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1"/>
          <a:stretch>
            <a:fillRect/>
          </a:stretch>
        </p:blipFill>
        <p:spPr>
          <a:xfrm>
            <a:off x="1785918" y="1000108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9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02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074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377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21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79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zhFn0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esktop\335694-svet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  <a:noFill/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0" y="4429132"/>
            <a:ext cx="7501022" cy="2571744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500570"/>
            <a:ext cx="7429552" cy="2500306"/>
          </a:xfrm>
        </p:spPr>
        <p:txBody>
          <a:bodyPr>
            <a:normAutofit lnSpcReduction="10000"/>
          </a:bodyPr>
          <a:lstStyle/>
          <a:p>
            <a:pPr marL="514350" lvl="0" indent="-514350">
              <a:buAutoNum type="arabicPeriod"/>
            </a:pPr>
            <a:r>
              <a:rPr lang="ru-RU" sz="2400" dirty="0" smtClean="0"/>
              <a:t>Мы найдем или подготовим место для костра: …(какое?)</a:t>
            </a:r>
          </a:p>
          <a:p>
            <a:pPr marL="514350" lvl="0" indent="-514350">
              <a:buAutoNum type="arabicPeriod"/>
            </a:pPr>
            <a:r>
              <a:rPr lang="ru-RU" sz="2400" dirty="0" smtClean="0"/>
              <a:t>Дрова и хворост я …</a:t>
            </a:r>
          </a:p>
          <a:p>
            <a:pPr marL="514350" lvl="0" indent="-514350">
              <a:buAutoNum type="arabicPeriod"/>
            </a:pPr>
            <a:r>
              <a:rPr lang="ru-RU" sz="2400" dirty="0" smtClean="0"/>
              <a:t>Если я разожгу костер, то потом…</a:t>
            </a:r>
          </a:p>
          <a:p>
            <a:pPr marL="514350" lvl="0" indent="-514350">
              <a:buAutoNum type="arabicPeriod"/>
            </a:pPr>
            <a:r>
              <a:rPr lang="ru-RU" sz="2400" dirty="0" smtClean="0"/>
              <a:t>Мусор после пикника я …</a:t>
            </a:r>
          </a:p>
          <a:p>
            <a:pPr marL="514350" lvl="0" indent="-514350">
              <a:buAutoNum type="arabicPeriod"/>
            </a:pPr>
            <a:r>
              <a:rPr lang="ru-RU" sz="2400" dirty="0" smtClean="0"/>
              <a:t>Увидев ежа или белку я …</a:t>
            </a:r>
          </a:p>
          <a:p>
            <a:endParaRPr lang="ru-RU" dirty="0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142844" y="2928934"/>
            <a:ext cx="1428760" cy="285752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496"/>
            <a:ext cx="1714512" cy="428628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Парк Чистый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928662" y="3214686"/>
            <a:ext cx="71438" cy="928694"/>
          </a:xfrm>
          <a:prstGeom prst="flowChartProces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571604" y="2786058"/>
            <a:ext cx="428628" cy="571504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Фото-эскизы-тату-лапки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00306"/>
            <a:ext cx="2887134" cy="4000528"/>
          </a:xfrm>
          <a:prstGeom prst="rect">
            <a:avLst/>
          </a:prstGeom>
          <a:noFill/>
        </p:spPr>
      </p:pic>
      <p:pic>
        <p:nvPicPr>
          <p:cNvPr id="5124" name="Picture 4" descr="C:\Users\User\Desktop\41.kab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928670"/>
            <a:ext cx="4198078" cy="3290893"/>
          </a:xfrm>
          <a:prstGeom prst="rect">
            <a:avLst/>
          </a:prstGeom>
          <a:noFill/>
        </p:spPr>
      </p:pic>
      <p:pic>
        <p:nvPicPr>
          <p:cNvPr id="5123" name="Picture 3" descr="C:\Users\User\Desktop\0060_sprav_fig3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022282" y="3193032"/>
            <a:ext cx="2053762" cy="45259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Краснокнижники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OnBase-Communi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1226"/>
            <a:ext cx="9144000" cy="7079226"/>
          </a:xfrm>
          <a:prstGeom prst="rect">
            <a:avLst/>
          </a:prstGeom>
          <a:noFill/>
        </p:spPr>
      </p:pic>
      <p:pic>
        <p:nvPicPr>
          <p:cNvPr id="6148" name="Picture 4" descr="C:\Users\User\Desktop\px1d8ml-001-1024x9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500306"/>
            <a:ext cx="2318496" cy="20717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1143000"/>
          </a:xfrm>
        </p:spPr>
        <p:txBody>
          <a:bodyPr/>
          <a:lstStyle/>
          <a:p>
            <a:r>
              <a:rPr lang="ru-RU" dirty="0" smtClean="0"/>
              <a:t>Завершение экспедиции!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6143644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Это твой заслуженный клад!</a:t>
            </a:r>
            <a:endParaRPr lang="ru-RU" sz="2800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42844" y="2571744"/>
            <a:ext cx="2857520" cy="57150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Свежий воздух</a:t>
            </a:r>
            <a:endParaRPr lang="ru-RU" dirty="0"/>
          </a:p>
        </p:txBody>
      </p:sp>
      <p:sp>
        <p:nvSpPr>
          <p:cNvPr id="9" name="Стрелка влево 8"/>
          <p:cNvSpPr/>
          <p:nvPr/>
        </p:nvSpPr>
        <p:spPr>
          <a:xfrm>
            <a:off x="6286512" y="2428868"/>
            <a:ext cx="2571768" cy="642942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Чистые водоемы</a:t>
            </a:r>
            <a:endParaRPr lang="ru-RU" dirty="0"/>
          </a:p>
        </p:txBody>
      </p:sp>
      <p:sp>
        <p:nvSpPr>
          <p:cNvPr id="10" name="Стрелка влево 9"/>
          <p:cNvSpPr/>
          <p:nvPr/>
        </p:nvSpPr>
        <p:spPr>
          <a:xfrm>
            <a:off x="6500826" y="3857628"/>
            <a:ext cx="2428892" cy="642942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Красота парков</a:t>
            </a:r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142844" y="4000504"/>
            <a:ext cx="2500330" cy="57150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Дары </a:t>
            </a:r>
            <a:r>
              <a:rPr lang="ru-RU" dirty="0" smtClean="0"/>
              <a:t>лесов и полей</a:t>
            </a:r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142844" y="3286124"/>
            <a:ext cx="3571900" cy="57150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Разнообразие животных и птиц</a:t>
            </a:r>
            <a:endParaRPr lang="ru-RU" dirty="0"/>
          </a:p>
        </p:txBody>
      </p:sp>
      <p:sp>
        <p:nvSpPr>
          <p:cNvPr id="14" name="Стрелка влево 13"/>
          <p:cNvSpPr/>
          <p:nvPr/>
        </p:nvSpPr>
        <p:spPr>
          <a:xfrm>
            <a:off x="5786446" y="3143248"/>
            <a:ext cx="3214710" cy="714380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Вкусная и качественная еда</a:t>
            </a:r>
            <a:endParaRPr lang="ru-RU" dirty="0"/>
          </a:p>
        </p:txBody>
      </p:sp>
      <p:sp>
        <p:nvSpPr>
          <p:cNvPr id="16" name="Выноска со стрелкой вверх 15"/>
          <p:cNvSpPr/>
          <p:nvPr/>
        </p:nvSpPr>
        <p:spPr>
          <a:xfrm>
            <a:off x="3428992" y="4286256"/>
            <a:ext cx="2500330" cy="500066"/>
          </a:xfrm>
          <a:prstGeom prst="upArrowCallo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Знания об экологии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zhFn0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px1d8ml-001-1024x9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64"/>
            <a:ext cx="5572164" cy="514353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4525963"/>
          </a:xfrm>
        </p:spPr>
        <p:txBody>
          <a:bodyPr/>
          <a:lstStyle/>
          <a:p>
            <a:pPr algn="just"/>
            <a:r>
              <a:rPr lang="ru-RU" b="1" dirty="0" smtClean="0"/>
              <a:t>Экология</a:t>
            </a:r>
            <a:r>
              <a:rPr lang="ru-RU" dirty="0" smtClean="0"/>
              <a:t> – это наука, которая изучает законы природы, взаимодействие живых организмов с окружающей средой.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Звуки птиц\36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593" y="142852"/>
            <a:ext cx="8986407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phpzMLBi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5907882" cy="5857892"/>
          </a:xfrm>
          <a:prstGeom prst="rect">
            <a:avLst/>
          </a:prstGeom>
          <a:noFill/>
        </p:spPr>
      </p:pic>
      <p:sp>
        <p:nvSpPr>
          <p:cNvPr id="20" name="Скругленная прямоугольная выноска 19"/>
          <p:cNvSpPr/>
          <p:nvPr/>
        </p:nvSpPr>
        <p:spPr>
          <a:xfrm>
            <a:off x="5072066" y="142852"/>
            <a:ext cx="3857652" cy="2714644"/>
          </a:xfrm>
          <a:prstGeom prst="wedgeRoundRectCallout">
            <a:avLst>
              <a:gd name="adj1" fmla="val -65362"/>
              <a:gd name="adj2" fmla="val 7862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214290"/>
            <a:ext cx="3571900" cy="250033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400" b="1" dirty="0" smtClean="0"/>
              <a:t>Страна Экология прямо по курсу!</a:t>
            </a:r>
            <a:endParaRPr lang="ru-RU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User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6783421" cy="6215106"/>
          </a:xfrm>
          <a:prstGeom prst="rect">
            <a:avLst/>
          </a:prstGeom>
          <a:noFill/>
        </p:spPr>
      </p:pic>
      <p:pic>
        <p:nvPicPr>
          <p:cNvPr id="1026" name="Picture 2" descr="C:\Users\User\Desktop\800px_COLOURBOX145129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429000"/>
            <a:ext cx="2984500" cy="3009900"/>
          </a:xfrm>
          <a:prstGeom prst="rect">
            <a:avLst/>
          </a:prstGeom>
          <a:noFill/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4929190" y="357166"/>
            <a:ext cx="3857652" cy="2071702"/>
          </a:xfrm>
          <a:prstGeom prst="wedgeRoundRectCallout">
            <a:avLst>
              <a:gd name="adj1" fmla="val -113750"/>
              <a:gd name="adj2" fmla="val 1306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428604"/>
            <a:ext cx="3571900" cy="200026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Капитан! Мы нашли послание в бутылке!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cdd0b0e0440a923e18fa5ae3e566b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42908" y="-214338"/>
            <a:ext cx="9572692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000108"/>
            <a:ext cx="6643734" cy="457203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Много лет мы дружно жили, но однажды пришёл в лес человек. Построил рядом с лесом фабрики, заводы, дома, дороги. Потом начал человек вырубать лес. Места для жизни нам не осталось. Помогите вернуть наш дом!</a:t>
            </a:r>
            <a:r>
              <a:rPr lang="ru-RU" dirty="0" smtClean="0"/>
              <a:t>     </a:t>
            </a:r>
            <a:br>
              <a:rPr lang="ru-RU" dirty="0" smtClean="0"/>
            </a:br>
            <a:r>
              <a:rPr lang="ru-RU" dirty="0" smtClean="0"/>
              <a:t>                             </a:t>
            </a:r>
            <a:r>
              <a:rPr lang="ru-RU" sz="2200" b="1" u="sng" dirty="0" smtClean="0"/>
              <a:t>Жители Пышных лесов</a:t>
            </a:r>
            <a:endParaRPr lang="ru-RU" sz="22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User\Desktop\i3O33DHF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3124" y="1276708"/>
            <a:ext cx="4725890" cy="3938242"/>
          </a:xfrm>
          <a:prstGeom prst="rect">
            <a:avLst/>
          </a:prstGeom>
          <a:noFill/>
        </p:spPr>
      </p:pic>
      <p:pic>
        <p:nvPicPr>
          <p:cNvPr id="21507" name="Picture 3" descr="C:\Users\User\Desktop\iU0H0ETB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00364" y="928670"/>
            <a:ext cx="3571900" cy="5359944"/>
          </a:xfrm>
          <a:prstGeom prst="rect">
            <a:avLst/>
          </a:prstGeom>
          <a:noFill/>
        </p:spPr>
      </p:pic>
      <p:pic>
        <p:nvPicPr>
          <p:cNvPr id="21509" name="Picture 5" descr="C:\Users\User\Desktop\scale_12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879475"/>
            <a:ext cx="7620000" cy="5099050"/>
          </a:xfrm>
          <a:prstGeom prst="rect">
            <a:avLst/>
          </a:prstGeom>
          <a:noFill/>
        </p:spPr>
      </p:pic>
      <p:pic>
        <p:nvPicPr>
          <p:cNvPr id="21510" name="Picture 6" descr="C:\Users\User\Desktop\iXDM9508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1004888"/>
            <a:ext cx="7620000" cy="4848225"/>
          </a:xfrm>
          <a:prstGeom prst="rect">
            <a:avLst/>
          </a:prstGeom>
          <a:noFill/>
        </p:spPr>
      </p:pic>
      <p:pic>
        <p:nvPicPr>
          <p:cNvPr id="21511" name="Picture 7" descr="C:\Users\User\Desktop\iJLRIAHEP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288" y="857232"/>
            <a:ext cx="8430554" cy="5622126"/>
          </a:xfrm>
          <a:prstGeom prst="rect">
            <a:avLst/>
          </a:prstGeom>
          <a:noFill/>
        </p:spPr>
      </p:pic>
      <p:pic>
        <p:nvPicPr>
          <p:cNvPr id="21512" name="Picture 8" descr="C:\Users\User\Desktop\s1200р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User\Desktop\zhFn0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908" cy="8222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166</Words>
  <Application>Microsoft Office PowerPoint</Application>
  <PresentationFormat>Экран (4:3)</PresentationFormat>
  <Paragraphs>28</Paragraphs>
  <Slides>15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«Экологическая экспедиция»</vt:lpstr>
      <vt:lpstr>Слайд 2</vt:lpstr>
      <vt:lpstr>Слайд 3</vt:lpstr>
      <vt:lpstr>Слайд 4</vt:lpstr>
      <vt:lpstr>Страна Экология прямо по курсу!</vt:lpstr>
      <vt:lpstr>Капитан! Мы нашли послание в бутылке!</vt:lpstr>
      <vt:lpstr>  Много лет мы дружно жили, но однажды пришёл в лес человек. Построил рядом с лесом фабрики, заводы, дома, дороги. Потом начал человек вырубать лес. Места для жизни нам не осталось. Помогите вернуть наш дом!                                   Жители Пышных лесов</vt:lpstr>
      <vt:lpstr>Слайд 8</vt:lpstr>
      <vt:lpstr>Слайд 9</vt:lpstr>
      <vt:lpstr>Загрязнение экологии:</vt:lpstr>
      <vt:lpstr>Город птиц</vt:lpstr>
      <vt:lpstr>Слайд 12</vt:lpstr>
      <vt:lpstr>Парк Чистый</vt:lpstr>
      <vt:lpstr>Краснокнижники</vt:lpstr>
      <vt:lpstr>Завершение экспедиции!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«Юный эколог»</dc:title>
  <dc:creator>User</dc:creator>
  <cp:lastModifiedBy>User</cp:lastModifiedBy>
  <cp:revision>67</cp:revision>
  <dcterms:created xsi:type="dcterms:W3CDTF">2019-09-23T10:12:41Z</dcterms:created>
  <dcterms:modified xsi:type="dcterms:W3CDTF">2019-10-01T07:41:14Z</dcterms:modified>
</cp:coreProperties>
</file>