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се картин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38712"/>
            <a:ext cx="9144000" cy="67466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MG_05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415" y="1052736"/>
            <a:ext cx="4242570" cy="4666827"/>
          </a:xfrm>
          <a:prstGeom prst="rect">
            <a:avLst/>
          </a:prstGeom>
        </p:spPr>
      </p:pic>
      <p:pic>
        <p:nvPicPr>
          <p:cNvPr id="6" name="Рисунок 5" descr="Сердю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1556792"/>
            <a:ext cx="4459912" cy="3736865"/>
          </a:xfrm>
          <a:prstGeom prst="rect">
            <a:avLst/>
          </a:prstGeom>
        </p:spPr>
      </p:pic>
      <p:pic>
        <p:nvPicPr>
          <p:cNvPr id="4" name="Рисунок 3" descr="Сердюпыст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0"/>
            <a:ext cx="6444208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31 -0.00231 L -3.88889E-6 -2.49769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482 1.75763E-7 L -1.94444E-6 1.75763E-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_MG_05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414" y="1165524"/>
            <a:ext cx="4674617" cy="4065500"/>
          </a:xfrm>
          <a:prstGeom prst="rect">
            <a:avLst/>
          </a:prstGeom>
        </p:spPr>
      </p:pic>
      <p:pic>
        <p:nvPicPr>
          <p:cNvPr id="6" name="Рисунок 5" descr="Сердю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980728"/>
            <a:ext cx="3570316" cy="4456945"/>
          </a:xfrm>
          <a:prstGeom prst="rect">
            <a:avLst/>
          </a:prstGeom>
        </p:spPr>
      </p:pic>
      <p:pic>
        <p:nvPicPr>
          <p:cNvPr id="4" name="Рисунок 3" descr="Сердюпысти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1720" y="0"/>
            <a:ext cx="5493724" cy="68580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931 -0.00231 L -3.88889E-6 -2.49769E-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482 1.75763E-7 L -1.94444E-6 1.75763E-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ребрякова лишне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3528" y="188640"/>
            <a:ext cx="7344816" cy="6154065"/>
          </a:xfrm>
        </p:spPr>
      </p:pic>
      <p:pic>
        <p:nvPicPr>
          <p:cNvPr id="5" name="Рисунок 4" descr="d78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4149080"/>
            <a:ext cx="3059832" cy="2492896"/>
          </a:xfrm>
          <a:prstGeom prst="rect">
            <a:avLst/>
          </a:prstGeom>
        </p:spPr>
      </p:pic>
      <p:pic>
        <p:nvPicPr>
          <p:cNvPr id="7" name="Рисунок 6" descr="Серебрякова контур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9" y="188640"/>
            <a:ext cx="7344815" cy="6154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еребрякова лишне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755576" y="0"/>
            <a:ext cx="4320480" cy="6858000"/>
          </a:xfrm>
        </p:spPr>
      </p:pic>
      <p:pic>
        <p:nvPicPr>
          <p:cNvPr id="5" name="Рисунок 4" descr="d7804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48680"/>
            <a:ext cx="3456384" cy="5771111"/>
          </a:xfrm>
          <a:prstGeom prst="rect">
            <a:avLst/>
          </a:prstGeom>
        </p:spPr>
      </p:pic>
      <p:pic>
        <p:nvPicPr>
          <p:cNvPr id="7" name="Рисунок 6" descr="Серебрякова контур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0"/>
            <a:ext cx="432048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78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2091960" cy="2091960"/>
          </a:xfrm>
          <a:prstGeom prst="rect">
            <a:avLst/>
          </a:prstGeom>
        </p:spPr>
      </p:pic>
      <p:pic>
        <p:nvPicPr>
          <p:cNvPr id="8" name="Рисунок 7" descr="images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59832" y="548680"/>
            <a:ext cx="2822714" cy="2016224"/>
          </a:xfrm>
          <a:prstGeom prst="rect">
            <a:avLst/>
          </a:prstGeom>
        </p:spPr>
      </p:pic>
      <p:pic>
        <p:nvPicPr>
          <p:cNvPr id="9" name="Рисунок 8" descr="скачанные файлы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548681"/>
            <a:ext cx="2143125" cy="2016224"/>
          </a:xfrm>
          <a:prstGeom prst="rect">
            <a:avLst/>
          </a:prstGeom>
        </p:spPr>
      </p:pic>
      <p:pic>
        <p:nvPicPr>
          <p:cNvPr id="10" name="Рисунок 9" descr="356861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2996952"/>
            <a:ext cx="2664296" cy="2664296"/>
          </a:xfrm>
          <a:prstGeom prst="rect">
            <a:avLst/>
          </a:prstGeom>
        </p:spPr>
      </p:pic>
      <p:pic>
        <p:nvPicPr>
          <p:cNvPr id="11" name="Рисунок 10" descr="images (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3356992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780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476672"/>
            <a:ext cx="2091960" cy="2091960"/>
          </a:xfrm>
          <a:prstGeom prst="rect">
            <a:avLst/>
          </a:prstGeom>
        </p:spPr>
      </p:pic>
      <p:pic>
        <p:nvPicPr>
          <p:cNvPr id="8" name="Рисунок 7" descr="images (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548680"/>
            <a:ext cx="2822714" cy="2016224"/>
          </a:xfrm>
          <a:prstGeom prst="rect">
            <a:avLst/>
          </a:prstGeom>
        </p:spPr>
      </p:pic>
      <p:pic>
        <p:nvPicPr>
          <p:cNvPr id="9" name="Рисунок 8" descr="скачанные файлы (5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548681"/>
            <a:ext cx="2143125" cy="2016224"/>
          </a:xfrm>
          <a:prstGeom prst="rect">
            <a:avLst/>
          </a:prstGeom>
        </p:spPr>
      </p:pic>
      <p:pic>
        <p:nvPicPr>
          <p:cNvPr id="10" name="Рисунок 9" descr="356861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63688" y="2996952"/>
            <a:ext cx="2664296" cy="2664296"/>
          </a:xfrm>
          <a:prstGeom prst="rect">
            <a:avLst/>
          </a:prstGeom>
        </p:spPr>
      </p:pic>
      <p:pic>
        <p:nvPicPr>
          <p:cNvPr id="11" name="Рисунок 10" descr="images (9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04048" y="3356992"/>
            <a:ext cx="2619375" cy="1743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uzer</dc:creator>
  <cp:lastModifiedBy>admin</cp:lastModifiedBy>
  <cp:revision>16</cp:revision>
  <dcterms:created xsi:type="dcterms:W3CDTF">2016-04-17T14:09:51Z</dcterms:created>
  <dcterms:modified xsi:type="dcterms:W3CDTF">2018-09-18T09:22:58Z</dcterms:modified>
</cp:coreProperties>
</file>