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B393DF0-D07F-410D-B681-05CDAD1427FA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6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716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6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9923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9363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0556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302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97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8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5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858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429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742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188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467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62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3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83DA0-A1E1-4A8E-9C89-07994888D930}" type="datetimeFigureOut">
              <a:rPr lang="ru-RU" smtClean="0"/>
              <a:t>19.10.2021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5BB0FBA-E3C7-46B4-ACCC-7070E39F2B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97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812" y="3055323"/>
            <a:ext cx="7766936" cy="1646302"/>
          </a:xfrm>
        </p:spPr>
        <p:txBody>
          <a:bodyPr/>
          <a:lstStyle/>
          <a:p>
            <a:r>
              <a:rPr lang="ru-RU" dirty="0" smtClean="0"/>
              <a:t>Времена года в творчестве художников, поэтов, композиторов.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5261" y="393233"/>
            <a:ext cx="7766936" cy="109689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Музыкально - литературная гостиная.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519352" y="5239265"/>
            <a:ext cx="3978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Разработала Колесникова С.Н.</a:t>
            </a:r>
          </a:p>
          <a:p>
            <a:r>
              <a:rPr lang="ru-RU" smtClean="0"/>
              <a:t>Учитель  </a:t>
            </a:r>
            <a:r>
              <a:rPr lang="ru-RU" dirty="0" smtClean="0"/>
              <a:t>высшей категории.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4454" y="6423236"/>
            <a:ext cx="104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2019г.</a:t>
            </a:r>
            <a:endParaRPr lang="ru-RU" sz="1600" dirty="0"/>
          </a:p>
        </p:txBody>
      </p:sp>
      <p:pic>
        <p:nvPicPr>
          <p:cNvPr id="9" name="Русская_народная_музыка_-_Грустная_минутка._Композ._Н.Кузнецов._РИА_п_у_А.Цадиковског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69146" y="5982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4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://uploads1.wikiart.org/images/konstantin-korovin/winter-1894.jpg!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4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5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812" y="3055323"/>
            <a:ext cx="7766936" cy="1646302"/>
          </a:xfrm>
        </p:spPr>
        <p:txBody>
          <a:bodyPr/>
          <a:lstStyle/>
          <a:p>
            <a:r>
              <a:rPr lang="ru-RU" dirty="0" smtClean="0"/>
              <a:t>Времена года в творчестве художников, поэтов, композиторов.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5261" y="393233"/>
            <a:ext cx="7766936" cy="109689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Музыкально - литературная гостиная.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519352" y="5239265"/>
            <a:ext cx="3978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Разработала Колесникова С.Н.</a:t>
            </a:r>
          </a:p>
          <a:p>
            <a:r>
              <a:rPr lang="ru-RU" dirty="0" smtClean="0"/>
              <a:t>Учитель  высшей категории.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4454" y="6423236"/>
            <a:ext cx="104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smtClean="0"/>
              <a:t>2019г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9" name="Русская_народная_музыка_-_Грустная_минутка._Композ._Н.Кузнецов._РИА_п_у_А.Цадиковског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69146" y="5982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8908" y="609601"/>
            <a:ext cx="3285094" cy="56429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readtiger.com/img/wkp/ru/Savrasov.Grachi_prileteli-1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010" y="285707"/>
            <a:ext cx="4812389" cy="629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464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blogs.7iskusstv.com/wp-content/uploads/2015/02/2015-02-07_1524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65" y="-95804"/>
            <a:ext cx="9506465" cy="695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7837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kurs.znate.ru/pars_docs/refs/181/180718/180718_html_m722ff5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69"/>
            <a:ext cx="9638270" cy="686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419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www.artvedia.ru/upload/f0_392229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948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65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magicaldecor.ru/wp-content/uploads/2015/09/wpid-kuindzhi_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19" y="-21276"/>
            <a:ext cx="8163697" cy="687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383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u2937987.cpnl.hc.ru/pic_w/w137_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" y="1"/>
            <a:ext cx="107156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609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www.zwalls.ru/pic/201402/1366x768/zwalls.ru-41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7"/>
            <a:ext cx="12192000" cy="68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9727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artpoisk.info/files/images/16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754" y="0"/>
            <a:ext cx="5535827" cy="687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3252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50</Words>
  <Application>Microsoft Office PowerPoint</Application>
  <PresentationFormat>Широкоэкранный</PresentationFormat>
  <Paragraphs>10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Грань</vt:lpstr>
      <vt:lpstr>Времена года в творчестве художников, поэтов, композиторов.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Времена года в творчестве художников, поэтов, композиторов.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 в творчестве художников, поэтов, писателей.</dc:title>
  <dc:creator>aser</dc:creator>
  <cp:lastModifiedBy>Пользователь</cp:lastModifiedBy>
  <cp:revision>11</cp:revision>
  <dcterms:created xsi:type="dcterms:W3CDTF">2016-05-18T18:03:47Z</dcterms:created>
  <dcterms:modified xsi:type="dcterms:W3CDTF">2021-10-19T11:11:04Z</dcterms:modified>
</cp:coreProperties>
</file>