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7" r:id="rId32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DC97-19CA-4548-A63B-53F15B544265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1E2B-D204-4D9E-B250-C8465423F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111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DC97-19CA-4548-A63B-53F15B544265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1E2B-D204-4D9E-B250-C8465423F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752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DC97-19CA-4548-A63B-53F15B544265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1E2B-D204-4D9E-B250-C8465423F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25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DC97-19CA-4548-A63B-53F15B544265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1E2B-D204-4D9E-B250-C8465423F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80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DC97-19CA-4548-A63B-53F15B544265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1E2B-D204-4D9E-B250-C8465423F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107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DC97-19CA-4548-A63B-53F15B544265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1E2B-D204-4D9E-B250-C8465423F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460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DC97-19CA-4548-A63B-53F15B544265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1E2B-D204-4D9E-B250-C8465423F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6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DC97-19CA-4548-A63B-53F15B544265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1E2B-D204-4D9E-B250-C8465423F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524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DC97-19CA-4548-A63B-53F15B544265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1E2B-D204-4D9E-B250-C8465423F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931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DC97-19CA-4548-A63B-53F15B544265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1E2B-D204-4D9E-B250-C8465423F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15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DC97-19CA-4548-A63B-53F15B544265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01E2B-D204-4D9E-B250-C8465423F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49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CDC97-19CA-4548-A63B-53F15B544265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01E2B-D204-4D9E-B250-C8465423F6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485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8000" b="1" dirty="0" smtClean="0">
                <a:solidFill>
                  <a:schemeClr val="bg1">
                    <a:lumMod val="75000"/>
                  </a:schemeClr>
                </a:solidFill>
              </a:rPr>
              <a:t>Чтобы помнили…</a:t>
            </a:r>
            <a:endParaRPr lang="ru-RU" sz="80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407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0288"/>
            <a:ext cx="9144000" cy="47958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8454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325"/>
            <a:ext cx="9144000" cy="67357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90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6875"/>
            <a:ext cx="9144000" cy="60626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19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9144000" cy="68373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494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7988"/>
            <a:ext cx="9144000" cy="6042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88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0063"/>
            <a:ext cx="9144000" cy="5857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9050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7825"/>
            <a:ext cx="9144000" cy="6102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1173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"/>
            <a:ext cx="9144000" cy="6551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0356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4303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5438"/>
            <a:ext cx="9144000" cy="62055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385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400"/>
            <a:ext cx="9144000" cy="65516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8929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4475"/>
            <a:ext cx="9144000" cy="63674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409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275"/>
            <a:ext cx="9144000" cy="62658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322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9009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863"/>
            <a:ext cx="9144000" cy="57562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802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38"/>
            <a:ext cx="9144000" cy="6816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854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2875"/>
            <a:ext cx="9144000" cy="6572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9169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275"/>
            <a:ext cx="9144000" cy="62658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995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6388"/>
            <a:ext cx="9144000" cy="6245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01519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188"/>
            <a:ext cx="9144000" cy="6143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837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6713"/>
            <a:ext cx="9144000" cy="61229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9674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9263"/>
            <a:ext cx="9144000" cy="5959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076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2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5500"/>
            <a:ext cx="9144000" cy="52054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8278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048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8000" b="1" dirty="0" smtClean="0">
                <a:solidFill>
                  <a:schemeClr val="bg1">
                    <a:lumMod val="75000"/>
                  </a:schemeClr>
                </a:solidFill>
              </a:rPr>
              <a:t>… мы помним</a:t>
            </a:r>
            <a:endParaRPr lang="ru-RU" sz="8000" b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510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6388"/>
            <a:ext cx="9144000" cy="6245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929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9013"/>
            <a:ext cx="9144000" cy="48783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891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7825"/>
            <a:ext cx="9144000" cy="6102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117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50"/>
            <a:ext cx="9144000" cy="6286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0391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7350"/>
            <a:ext cx="9144000" cy="60817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128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5799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00" advClick="0" advTm="4000">
        <p:fade thruBlk="1"/>
      </p:transition>
    </mc:Choice>
    <mc:Fallback xmlns="">
      <p:transition spd="slow" advClick="0" advTm="4000">
        <p:fade thruBlk="1"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6</Words>
  <Application>Microsoft Office PowerPoint</Application>
  <PresentationFormat>Экран (4:3)</PresentationFormat>
  <Paragraphs>2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4" baseType="lpstr">
      <vt:lpstr>Arial</vt:lpstr>
      <vt:lpstr>Calibri</vt:lpstr>
      <vt:lpstr>Тема Office</vt:lpstr>
      <vt:lpstr>Чтобы помнили…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… мы помним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Чтобы помнили…</dc:title>
  <dc:creator>RePack by Diakov</dc:creator>
  <cp:lastModifiedBy>ЦРРДС2_1</cp:lastModifiedBy>
  <cp:revision>7</cp:revision>
  <dcterms:created xsi:type="dcterms:W3CDTF">2014-10-07T20:41:07Z</dcterms:created>
  <dcterms:modified xsi:type="dcterms:W3CDTF">2022-05-13T06:49:37Z</dcterms:modified>
</cp:coreProperties>
</file>