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5" r:id="rId3"/>
    <p:sldId id="256" r:id="rId4"/>
    <p:sldId id="270" r:id="rId5"/>
    <p:sldId id="273" r:id="rId6"/>
    <p:sldId id="263" r:id="rId7"/>
    <p:sldId id="257" r:id="rId8"/>
    <p:sldId id="261" r:id="rId9"/>
    <p:sldId id="266" r:id="rId10"/>
    <p:sldId id="267" r:id="rId11"/>
    <p:sldId id="271" r:id="rId12"/>
    <p:sldId id="274" r:id="rId13"/>
    <p:sldId id="269" r:id="rId14"/>
    <p:sldId id="259" r:id="rId15"/>
    <p:sldId id="26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5" autoAdjust="0"/>
    <p:restoredTop sz="94660"/>
  </p:normalViewPr>
  <p:slideViewPr>
    <p:cSldViewPr snapToGrid="0">
      <p:cViewPr>
        <p:scale>
          <a:sx n="77" d="100"/>
          <a:sy n="77" d="100"/>
        </p:scale>
        <p:origin x="-90" y="-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570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373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2591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687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9312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756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837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791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85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510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846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335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005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935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44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069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995BB-A50A-4BA0-B83A-E55D82AD10C9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C90C975-06DC-461C-A8D1-EE2344012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532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Презентация к уроку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547842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fsd.videouroki.net/html/2020/01/27/v_5e2f100bb082e/99744220_2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134" y="1136822"/>
            <a:ext cx="5078627" cy="4300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537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present5.com/docs/english_geomet_fig_images/english_geomet_fig_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951" y="753762"/>
            <a:ext cx="6858000" cy="50786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199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5.infourok.ru/uploads/ex/03c4/001266cb-05bf4218/hello_html_m356e718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6" y="488564"/>
            <a:ext cx="1339215" cy="76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www.maquettecharpromo.fr/18030-thickbox_default/bleu-mat-acryliqu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948" y="488564"/>
            <a:ext cx="946785" cy="786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cmapspublic3.ihmc.us/rid=1NX0J3ZJ0-MCRBN2-PB/rectangle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232" y="2656704"/>
            <a:ext cx="1594022" cy="976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s05.infourok.ru/uploads/ex/0fb3/0015a70a-11683e24/hello_html_74adfb7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370" y="5794615"/>
            <a:ext cx="1113155" cy="829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www.evkova.org/evkovaupload/job/171321/17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70" y="5526920"/>
            <a:ext cx="786765" cy="104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3000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fs00.infourok.ru/images/doc/252/256670/img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686" y="1433385"/>
            <a:ext cx="4855159" cy="34469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285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549" y="698003"/>
            <a:ext cx="3715454" cy="55207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31497"/>
            <a:ext cx="1034975" cy="11265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975" y="5222377"/>
            <a:ext cx="1010006" cy="1018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9267" y="4417571"/>
            <a:ext cx="1245478" cy="11265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849" y="3557763"/>
            <a:ext cx="1034975" cy="11265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9153" y="2516175"/>
            <a:ext cx="1170270" cy="15603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/>
          <a:srcRect l="19129" t="12371" r="16953" b="15464"/>
          <a:stretch/>
        </p:blipFill>
        <p:spPr>
          <a:xfrm>
            <a:off x="5033913" y="1917798"/>
            <a:ext cx="879307" cy="124095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/>
          <a:srcRect l="13772" t="13333" r="16399" b="34571"/>
          <a:stretch/>
        </p:blipFill>
        <p:spPr>
          <a:xfrm>
            <a:off x="5794645" y="2818853"/>
            <a:ext cx="1309032" cy="13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8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961" y="368065"/>
            <a:ext cx="3715454" cy="5520734"/>
          </a:xfrm>
          <a:prstGeom prst="rect">
            <a:avLst/>
          </a:prstGeom>
        </p:spPr>
      </p:pic>
      <p:pic>
        <p:nvPicPr>
          <p:cNvPr id="3" name="Рисунок 2" descr="https://fsd.multiurok.ru/html/2019/10/22/s_5daf2f38ce658/1231284_1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2" r="33015"/>
          <a:stretch/>
        </p:blipFill>
        <p:spPr bwMode="auto">
          <a:xfrm>
            <a:off x="244157" y="2113808"/>
            <a:ext cx="2300037" cy="2241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fsd.multiurok.ru/html/2019/10/22/s_5daf2f38ce658/1231284_1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62"/>
          <a:stretch/>
        </p:blipFill>
        <p:spPr bwMode="auto">
          <a:xfrm>
            <a:off x="7548268" y="2113808"/>
            <a:ext cx="2349876" cy="20292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902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УГАДАЙ? </a:t>
            </a:r>
            <a:r>
              <a:rPr lang="ru-RU" sz="4000" smtClean="0"/>
              <a:t>КТО ЭТО?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46196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00.yaplakal.com/pics/pics_preview/3/1/2/135012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499" y="660449"/>
            <a:ext cx="3690562" cy="541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s01.infourok.ru/uploads/ex/0ad7/00000ad6-6eef1412/hello_html_m40f5d6e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59" y="1284255"/>
            <a:ext cx="4905375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77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b.ru/misc/i/gallery/19041/4329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227" y="971687"/>
            <a:ext cx="6190735" cy="43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1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5.infourok.ru/uploads/ex/03c4/001266cb-05bf4218/hello_html_m356e718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005" y="1099751"/>
            <a:ext cx="5980671" cy="42754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887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83" y="690645"/>
            <a:ext cx="7919660" cy="592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6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rintonic.ru/uploads/images/2016/02/22/img_56cab772e54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19" y="348792"/>
            <a:ext cx="2297784" cy="183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printonic.ru/uploads/images/2016/02/22/img_56cab772e54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591" y="348792"/>
            <a:ext cx="2297784" cy="183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lookw.ru/9/918/1566939590-32922-bmw-mixed-m1-m6-e24-m6-e63-gonochnyj-trek-nebo-derev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351" y="226813"/>
            <a:ext cx="4510757" cy="281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miliashop.com/65932-large_default/graphic-collection-number-2-lamp-delightfu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45" y="3120272"/>
            <a:ext cx="1885983" cy="213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pdb/1598525/c28df7c9-c2eb-4aa7-b884-fed51154a938/s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942" y="3120272"/>
            <a:ext cx="1413344" cy="213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ds04.infourok.ru/uploads/ex/0104/00003b9b-22ab88ea/4/hello_html_d5912c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21"/>
          <a:stretch/>
        </p:blipFill>
        <p:spPr bwMode="auto">
          <a:xfrm>
            <a:off x="3497345" y="3426127"/>
            <a:ext cx="1591988" cy="152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avatars.mds.yandex.net/get-pdb/2800876/13cc3ccb-5c6f-47b7-acf4-f88d28a0ddac/ori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3" t="5021" r="5198" b="70063"/>
          <a:stretch/>
        </p:blipFill>
        <p:spPr bwMode="auto">
          <a:xfrm>
            <a:off x="6926764" y="3610466"/>
            <a:ext cx="1310420" cy="113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img2.freepng.ru/20190924/sja/transparent-red-font-text-clip-art-number-5d8a6f555b3474.36298784156935355737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229" y="3120272"/>
            <a:ext cx="1538671" cy="229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09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84" y="249134"/>
            <a:ext cx="4313548" cy="2253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672" y="249134"/>
            <a:ext cx="3445890" cy="22984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65361"/>
          <a:stretch/>
        </p:blipFill>
        <p:spPr>
          <a:xfrm>
            <a:off x="9200561" y="291827"/>
            <a:ext cx="1495152" cy="22557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20914" r="60282" b="58975"/>
          <a:stretch/>
        </p:blipFill>
        <p:spPr>
          <a:xfrm>
            <a:off x="8672659" y="3474929"/>
            <a:ext cx="2149312" cy="25712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876" t="46704" r="78887" b="9678"/>
          <a:stretch/>
        </p:blipFill>
        <p:spPr>
          <a:xfrm>
            <a:off x="350756" y="3393649"/>
            <a:ext cx="1970202" cy="27337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57858" t="-301" r="23915" b="58536"/>
          <a:stretch/>
        </p:blipFill>
        <p:spPr>
          <a:xfrm>
            <a:off x="4053028" y="3393649"/>
            <a:ext cx="2083530" cy="26174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4532" y="3911027"/>
            <a:ext cx="1740227" cy="14027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l="18244" t="27252" r="15736" b="23946"/>
          <a:stretch/>
        </p:blipFill>
        <p:spPr>
          <a:xfrm>
            <a:off x="2233654" y="4402318"/>
            <a:ext cx="1819374" cy="100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2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colorearjunior.com/coloreadas/triangulo_1267701867_img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76" y="1772799"/>
            <a:ext cx="3204519" cy="2799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webstockreview.net/images/cone-clipart-3-d-shape-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579" y="1772799"/>
            <a:ext cx="3009900" cy="3009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722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318</TotalTime>
  <Words>8</Words>
  <Application>Microsoft Office PowerPoint</Application>
  <PresentationFormat>Произвольный</PresentationFormat>
  <Paragraphs>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user</cp:lastModifiedBy>
  <cp:revision>22</cp:revision>
  <dcterms:created xsi:type="dcterms:W3CDTF">2020-11-08T18:27:54Z</dcterms:created>
  <dcterms:modified xsi:type="dcterms:W3CDTF">2025-10-20T19:21:46Z</dcterms:modified>
</cp:coreProperties>
</file>