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  <p:sldId id="266" r:id="rId6"/>
    <p:sldId id="269" r:id="rId7"/>
    <p:sldId id="267" r:id="rId8"/>
    <p:sldId id="268" r:id="rId9"/>
    <p:sldId id="258" r:id="rId10"/>
    <p:sldId id="259" r:id="rId11"/>
    <p:sldId id="260" r:id="rId12"/>
    <p:sldId id="261" r:id="rId13"/>
    <p:sldId id="262" r:id="rId14"/>
    <p:sldId id="263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177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Физкультминутка — Как живёшь - вот так!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56176" y="5231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5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3387"/>
            <a:ext cx="7992888" cy="59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2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" y="404664"/>
            <a:ext cx="7857563" cy="588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1167"/>
            <a:ext cx="7776864" cy="582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58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1168"/>
            <a:ext cx="7920880" cy="59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35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278"/>
            <a:ext cx="8208912" cy="614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674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097"/>
            <a:ext cx="8496944" cy="588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711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Магнит притягивает только металлические предметы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25"/>
          <a:stretch/>
        </p:blipFill>
        <p:spPr bwMode="auto">
          <a:xfrm>
            <a:off x="179513" y="1628800"/>
            <a:ext cx="853964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40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Магнит действует через стекло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" t="22726" r="36693" b="-22726"/>
          <a:stretch/>
        </p:blipFill>
        <p:spPr bwMode="auto">
          <a:xfrm>
            <a:off x="755576" y="1196752"/>
            <a:ext cx="804770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3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Магнитные силы действуют через воду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7773"/>
            <a:ext cx="8964488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98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5496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Магнит действует через пластик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55446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4" t="26485" r="66669" b="27547"/>
          <a:stretch/>
        </p:blipFill>
        <p:spPr bwMode="auto">
          <a:xfrm>
            <a:off x="3502294" y="4509120"/>
            <a:ext cx="753065" cy="140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185" y="2780928"/>
            <a:ext cx="749873" cy="140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1" t="-5263" r="12839" b="36639"/>
          <a:stretch/>
        </p:blipFill>
        <p:spPr bwMode="auto">
          <a:xfrm>
            <a:off x="5724128" y="116632"/>
            <a:ext cx="288602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56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Два полюса (южный+, северный-).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244408" cy="4879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6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Магнит действует через картон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12776"/>
            <a:ext cx="6053485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24744"/>
            <a:ext cx="2883658" cy="25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65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" t="5339" r="10789" b="20558"/>
          <a:stretch/>
        </p:blipFill>
        <p:spPr bwMode="auto">
          <a:xfrm>
            <a:off x="1763688" y="2636912"/>
            <a:ext cx="5110316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1" r="9832" b="7165"/>
          <a:stretch/>
        </p:blipFill>
        <p:spPr bwMode="auto">
          <a:xfrm>
            <a:off x="2987824" y="836712"/>
            <a:ext cx="4191173" cy="246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9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Практическое применение магнита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7082235" cy="530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21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32</Words>
  <Application>Microsoft Office PowerPoint</Application>
  <PresentationFormat>Экран (4:3)</PresentationFormat>
  <Paragraphs>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Магнит притягивает только металлические предметы</vt:lpstr>
      <vt:lpstr>Магнит действует через стекло</vt:lpstr>
      <vt:lpstr>Магнитные силы действуют через воду</vt:lpstr>
      <vt:lpstr>Магнит действует через пластик</vt:lpstr>
      <vt:lpstr>Два полюса (южный+, северный-).</vt:lpstr>
      <vt:lpstr>Магнит действует через картон</vt:lpstr>
      <vt:lpstr>Презентация PowerPoint</vt:lpstr>
      <vt:lpstr>Практическое применение магнита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dcterms:created xsi:type="dcterms:W3CDTF">2019-11-25T09:27:15Z</dcterms:created>
  <dcterms:modified xsi:type="dcterms:W3CDTF">2019-11-29T05:26:33Z</dcterms:modified>
</cp:coreProperties>
</file>