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1" r:id="rId2"/>
    <p:sldId id="256" r:id="rId3"/>
    <p:sldId id="258" r:id="rId4"/>
    <p:sldId id="259" r:id="rId5"/>
    <p:sldId id="262" r:id="rId6"/>
    <p:sldId id="263" r:id="rId7"/>
    <p:sldId id="264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614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952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2220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819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1328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894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638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6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6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249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825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40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79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07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96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6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4945" y="1246910"/>
            <a:ext cx="8729058" cy="1006763"/>
          </a:xfrm>
        </p:spPr>
        <p:txBody>
          <a:bodyPr/>
          <a:lstStyle/>
          <a:p>
            <a:r>
              <a:rPr lang="ru-RU" dirty="0"/>
              <a:t>Экология – дело каждого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5" y="4050831"/>
            <a:ext cx="8320426" cy="2266841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представила Арутюнян Алла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Размиковна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Воронежской области, с. Новая Усмань. МБДОУ «Детский сад «Солнышко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/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2022</a:t>
            </a:r>
            <a:r>
              <a:rPr lang="ru-RU" sz="1400" dirty="0" smtClean="0"/>
              <a:t>    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16693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363287"/>
            <a:ext cx="7058431" cy="81464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Экология – дело каждого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6000" y="2352503"/>
            <a:ext cx="8848435" cy="67333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 мы с детьми проводим разные мероприятия в сфере экологии. На фото дети ясельного возраста.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детьми организовали сортировку мусора</a:t>
            </a:r>
            <a:r>
              <a:rPr lang="ru-RU" sz="1400" dirty="0" smtClean="0">
                <a:solidFill>
                  <a:schemeClr val="tx1"/>
                </a:solidFill>
              </a:rPr>
              <a:t>. 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193" y="3200400"/>
            <a:ext cx="2123557" cy="28314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98" y="3200400"/>
            <a:ext cx="3737647" cy="280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5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7811" y="609600"/>
            <a:ext cx="6051665" cy="1320800"/>
          </a:xfrm>
        </p:spPr>
        <p:txBody>
          <a:bodyPr/>
          <a:lstStyle/>
          <a:p>
            <a:r>
              <a:rPr lang="ru-RU" dirty="0" smtClean="0"/>
              <a:t>Экология </a:t>
            </a:r>
            <a:r>
              <a:rPr lang="ru-RU" dirty="0"/>
              <a:t>– дело </a:t>
            </a:r>
            <a:r>
              <a:rPr lang="ru-RU" dirty="0" smtClean="0"/>
              <a:t>каждого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8932179" cy="3880773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фото представлена, как мы с детьми смастерили энергосберегающие игрушки и утилизировали их. Ещё мы смастерили игру «Лампочка», которая очень понравилось детям.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105" y="3251470"/>
            <a:ext cx="2685011" cy="20137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6" y="3251470"/>
            <a:ext cx="2648989" cy="1986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200" y="3251470"/>
            <a:ext cx="1859049" cy="212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10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3673" y="470596"/>
            <a:ext cx="7020329" cy="1320800"/>
          </a:xfrm>
        </p:spPr>
        <p:txBody>
          <a:bodyPr/>
          <a:lstStyle/>
          <a:p>
            <a:r>
              <a:rPr lang="ru-RU" dirty="0"/>
              <a:t>Экология – дело каждого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510" y="2144685"/>
            <a:ext cx="8941492" cy="4256116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торая жизнь коробки - «Кухонный шкаф и холодильник»       Второй жизнь бутылки - «Веселые крышки»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54" y="2851264"/>
            <a:ext cx="3633586" cy="30914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022" y="2840652"/>
            <a:ext cx="2565516" cy="310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370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Экология – дело каждого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«полезных крышек» сделали массажный коврик.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483" y="2299856"/>
            <a:ext cx="2854036" cy="38053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134" y="2299855"/>
            <a:ext cx="2854037" cy="380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242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418" y="360218"/>
            <a:ext cx="8829964" cy="167178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Экология – дело </a:t>
            </a:r>
            <a:r>
              <a:rPr lang="ru-RU" dirty="0" smtClean="0"/>
              <a:t>каждого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нашей акции, малыши смастерили интерактивный музей для диких животных и рисовали плакат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«Природа – это Мы»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591" y="2099469"/>
            <a:ext cx="2911077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795" y="2099469"/>
            <a:ext cx="2874818" cy="383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08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Экология – дело каждого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экологической акции , мы с детьми смастерили «Скворушки и кормушки « для наших пернатых друзей.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8041" y="2301904"/>
            <a:ext cx="2552131" cy="34018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406" y="2301904"/>
            <a:ext cx="2079197" cy="34018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803" y="2348784"/>
            <a:ext cx="1867779" cy="332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27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3744" y="609600"/>
            <a:ext cx="6900257" cy="1320800"/>
          </a:xfrm>
        </p:spPr>
        <p:txBody>
          <a:bodyPr/>
          <a:lstStyle/>
          <a:p>
            <a:r>
              <a:rPr lang="ru-RU" dirty="0"/>
              <a:t>Экология – дело каждого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817648" cy="4240211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 –дело 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каждого. Счастливые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 чистой планете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418" y="2724727"/>
            <a:ext cx="4642811" cy="348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72869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</TotalTime>
  <Words>134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Экология – дело каждого</vt:lpstr>
      <vt:lpstr>Экология – дело каждого</vt:lpstr>
      <vt:lpstr>Экология – дело каждого</vt:lpstr>
      <vt:lpstr>Экология – дело каждого</vt:lpstr>
      <vt:lpstr>Экология – дело каждого  Из «полезных крышек» сделали массажный коврик.</vt:lpstr>
      <vt:lpstr>Экология – дело каждого  В рамках нашей акции, малыши смастерили интерактивный музей для диких животных и рисовали плакат  «Природа – это Мы» </vt:lpstr>
      <vt:lpstr>Экология – дело каждого  В рамках экологической акции , мы с детьми смастерили «Скворушки и кормушки « для наших пернатых друзей.</vt:lpstr>
      <vt:lpstr>Экология – дело каждого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</cp:revision>
  <dcterms:created xsi:type="dcterms:W3CDTF">2022-03-11T20:13:00Z</dcterms:created>
  <dcterms:modified xsi:type="dcterms:W3CDTF">2022-03-21T19:54:07Z</dcterms:modified>
</cp:coreProperties>
</file>