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00562" y="285728"/>
            <a:ext cx="4471990" cy="1296974"/>
          </a:xfrm>
        </p:spPr>
        <p:txBody>
          <a:bodyPr>
            <a:normAutofit/>
          </a:bodyPr>
          <a:lstStyle/>
          <a:p>
            <a:r>
              <a:rPr lang="ru-RU" dirty="0" smtClean="0"/>
              <a:t>Неживая природа </a:t>
            </a: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57158" y="357166"/>
            <a:ext cx="3829048" cy="129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Живая природа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www.housemarket.ru/imager/Image/Stone/galka_rechnai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483" y="4500570"/>
            <a:ext cx="2476517" cy="1857388"/>
          </a:xfrm>
          <a:prstGeom prst="rect">
            <a:avLst/>
          </a:prstGeom>
          <a:noFill/>
        </p:spPr>
      </p:pic>
      <p:pic>
        <p:nvPicPr>
          <p:cNvPr id="1028" name="Picture 4" descr="http://img0.liveinternet.ru/images/attach/c/3/75/283/75283512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500570"/>
            <a:ext cx="2667017" cy="2000263"/>
          </a:xfrm>
          <a:prstGeom prst="rect">
            <a:avLst/>
          </a:prstGeom>
          <a:noFill/>
        </p:spPr>
      </p:pic>
      <p:pic>
        <p:nvPicPr>
          <p:cNvPr id="1030" name="Picture 6" descr="http://img1.liveinternet.ru/images/attach/c/2/71/526/71526939_mav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554148"/>
            <a:ext cx="2500330" cy="1875248"/>
          </a:xfrm>
          <a:prstGeom prst="rect">
            <a:avLst/>
          </a:prstGeom>
          <a:noFill/>
        </p:spPr>
      </p:pic>
      <p:pic>
        <p:nvPicPr>
          <p:cNvPr id="2" name="Picture 2" descr="http://www.rtkorr.com/imgs-news/author/2010/14/1/63080125945326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857364"/>
            <a:ext cx="323852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65 -0.1551 L -0.02604 -0.438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 -0.16551 L -0.03143 -0.45949 " pathEditMode="relative" ptsTypes="AA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31 -0.02777 L -0.39722 -0.15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88 0.06273 L 0.28611 0.272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Неживая природа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Неживая природа </dc:title>
  <cp:lastModifiedBy>Кристина</cp:lastModifiedBy>
  <cp:revision>5</cp:revision>
  <dcterms:modified xsi:type="dcterms:W3CDTF">2014-11-23T07:03:39Z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126472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S9.1.0</vt:lpwstr>
  </property>
</Properties>
</file>