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0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-691" y="-9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91397-E158-4D73-9D4C-AF9FA0DA98DA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4440E-78BA-4F86-B37D-229B9B1950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4145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91397-E158-4D73-9D4C-AF9FA0DA98DA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4440E-78BA-4F86-B37D-229B9B1950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6939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91397-E158-4D73-9D4C-AF9FA0DA98DA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4440E-78BA-4F86-B37D-229B9B1950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35112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91397-E158-4D73-9D4C-AF9FA0DA98DA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4440E-78BA-4F86-B37D-229B9B1950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7798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91397-E158-4D73-9D4C-AF9FA0DA98DA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4440E-78BA-4F86-B37D-229B9B1950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06240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91397-E158-4D73-9D4C-AF9FA0DA98DA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4440E-78BA-4F86-B37D-229B9B1950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06416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91397-E158-4D73-9D4C-AF9FA0DA98DA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4440E-78BA-4F86-B37D-229B9B1950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12877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91397-E158-4D73-9D4C-AF9FA0DA98DA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4440E-78BA-4F86-B37D-229B9B1950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75598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91397-E158-4D73-9D4C-AF9FA0DA98DA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4440E-78BA-4F86-B37D-229B9B1950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4749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91397-E158-4D73-9D4C-AF9FA0DA98DA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4440E-78BA-4F86-B37D-229B9B1950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1496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91397-E158-4D73-9D4C-AF9FA0DA98DA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4440E-78BA-4F86-B37D-229B9B1950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1416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A91397-E158-4D73-9D4C-AF9FA0DA98DA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74440E-78BA-4F86-B37D-229B9B1950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2179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13" Type="http://schemas.microsoft.com/office/2007/relationships/hdphoto" Target="../media/hdphoto5.wdp"/><Relationship Id="rId3" Type="http://schemas.openxmlformats.org/officeDocument/2006/relationships/image" Target="../media/image4.gif"/><Relationship Id="rId7" Type="http://schemas.openxmlformats.org/officeDocument/2006/relationships/image" Target="../media/image7.gif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microsoft.com/office/2007/relationships/hdphoto" Target="../media/hdphoto3.wdp"/><Relationship Id="rId11" Type="http://schemas.openxmlformats.org/officeDocument/2006/relationships/image" Target="../media/image10.gif"/><Relationship Id="rId5" Type="http://schemas.openxmlformats.org/officeDocument/2006/relationships/image" Target="../media/image6.png"/><Relationship Id="rId15" Type="http://schemas.microsoft.com/office/2007/relationships/hdphoto" Target="../media/hdphoto6.wdp"/><Relationship Id="rId10" Type="http://schemas.microsoft.com/office/2007/relationships/hdphoto" Target="../media/hdphoto4.wdp"/><Relationship Id="rId4" Type="http://schemas.openxmlformats.org/officeDocument/2006/relationships/image" Target="../media/image5.gif"/><Relationship Id="rId9" Type="http://schemas.openxmlformats.org/officeDocument/2006/relationships/image" Target="../media/image9.png"/><Relationship Id="rId1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search?q=%D0%BC%D1%83%D0%BB%D1%8C%D1%82%D0%B8%D0%BA+%D0%BF%D1%80%D0%BE+%D1%91%D0%B6%D0%B8%D0%BA%D0%B0+%D0%B2+%D1%88%D0%BA%D0%BE%D0%BB%D0%B5&amp;oq=%D0%BC%D1%83%D0%BB%D1%8C%D1%82%D0%B8%D0%BA+%D0%BF%D1%80%D0%BE+%D0%B5%D0%B6%D0%B8%D0%BA%D0%B0+&amp;gs_lcrp=EgZjaHJvbWUqBwgGEAAYgAQyBggAEEUYOTIHCAEQABiABDIHCAIQABiABDIHCAMQABiABDIHCAQQABiABDIHCAUQABiABDIHCAYQABiABDIHCAcQABiABDIHCAgQABiABDIHCAkQABiABNIBCTEyMjA2ajFqN6gCALACAA&amp;sourceid=chrome&amp;ie=UTF-8#fpstate=ive&amp;vld=cid:c11b1270,vid:CRJJY6sX4Sk,st:0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microsoft.com/office/2007/relationships/hdphoto" Target="../media/hdphoto7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microsoft.com/office/2007/relationships/hdphoto" Target="../media/hdphoto8.wdp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0389" t="20549" r="29555" b="20806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564620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/>
              <a:t>Мы - дружные!</a:t>
            </a:r>
            <a:r>
              <a:rPr lang="ru-RU" sz="6000" b="1" dirty="0" smtClean="0"/>
              <a:t/>
            </a:r>
            <a:br>
              <a:rPr lang="ru-RU" sz="6000" b="1" dirty="0" smtClean="0"/>
            </a:br>
            <a:r>
              <a:rPr lang="ru-RU" sz="6000" b="1" dirty="0"/>
              <a:t>Мы - внимательные!</a:t>
            </a:r>
            <a:r>
              <a:rPr lang="ru-RU" sz="6000" b="1" dirty="0" smtClean="0"/>
              <a:t/>
            </a:r>
            <a:br>
              <a:rPr lang="ru-RU" sz="6000" b="1" dirty="0" smtClean="0"/>
            </a:br>
            <a:r>
              <a:rPr lang="ru-RU" sz="6000" b="1" dirty="0"/>
              <a:t>Мы - старательные!</a:t>
            </a:r>
            <a:r>
              <a:rPr lang="ru-RU" sz="6000" b="1" dirty="0" smtClean="0"/>
              <a:t/>
            </a:r>
            <a:br>
              <a:rPr lang="ru-RU" sz="6000" b="1" dirty="0" smtClean="0"/>
            </a:br>
            <a:r>
              <a:rPr lang="ru-RU" sz="6000" b="1" dirty="0"/>
              <a:t>Мы - отлично учимся,</a:t>
            </a:r>
            <a:r>
              <a:rPr lang="ru-RU" sz="6000" b="1" dirty="0" smtClean="0"/>
              <a:t/>
            </a:r>
            <a:br>
              <a:rPr lang="ru-RU" sz="6000" b="1" dirty="0" smtClean="0"/>
            </a:br>
            <a:r>
              <a:rPr lang="ru-RU" sz="6000" b="1" dirty="0"/>
              <a:t>Все у нас получится.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442" b="90000" l="4889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5546" y="-371619"/>
            <a:ext cx="2697640" cy="3117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315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/>
          <a:srcRect l="10389" t="20549" r="29555" b="20806"/>
          <a:stretch/>
        </p:blipFill>
        <p:spPr>
          <a:xfrm>
            <a:off x="-36840" y="0"/>
            <a:ext cx="12191999" cy="6858000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1098202"/>
              </p:ext>
            </p:extLst>
          </p:nvPr>
        </p:nvGraphicFramePr>
        <p:xfrm>
          <a:off x="5204692" y="374072"/>
          <a:ext cx="684000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8908">
                  <a:extLst>
                    <a:ext uri="{9D8B030D-6E8A-4147-A177-3AD203B41FA5}">
                      <a16:colId xmlns:a16="http://schemas.microsoft.com/office/drawing/2014/main" xmlns="" val="965386183"/>
                    </a:ext>
                  </a:extLst>
                </a:gridCol>
                <a:gridCol w="706582">
                  <a:extLst>
                    <a:ext uri="{9D8B030D-6E8A-4147-A177-3AD203B41FA5}">
                      <a16:colId xmlns:a16="http://schemas.microsoft.com/office/drawing/2014/main" xmlns="" val="2828490513"/>
                    </a:ext>
                  </a:extLst>
                </a:gridCol>
                <a:gridCol w="665018">
                  <a:extLst>
                    <a:ext uri="{9D8B030D-6E8A-4147-A177-3AD203B41FA5}">
                      <a16:colId xmlns:a16="http://schemas.microsoft.com/office/drawing/2014/main" xmlns="" val="3385654795"/>
                    </a:ext>
                  </a:extLst>
                </a:gridCol>
                <a:gridCol w="625492">
                  <a:extLst>
                    <a:ext uri="{9D8B030D-6E8A-4147-A177-3AD203B41FA5}">
                      <a16:colId xmlns:a16="http://schemas.microsoft.com/office/drawing/2014/main" xmlns="" val="785336258"/>
                    </a:ext>
                  </a:extLst>
                </a:gridCol>
                <a:gridCol w="607563">
                  <a:extLst>
                    <a:ext uri="{9D8B030D-6E8A-4147-A177-3AD203B41FA5}">
                      <a16:colId xmlns:a16="http://schemas.microsoft.com/office/drawing/2014/main" xmlns="" val="1927671369"/>
                    </a:ext>
                  </a:extLst>
                </a:gridCol>
                <a:gridCol w="760437">
                  <a:extLst>
                    <a:ext uri="{9D8B030D-6E8A-4147-A177-3AD203B41FA5}">
                      <a16:colId xmlns:a16="http://schemas.microsoft.com/office/drawing/2014/main" xmlns="" val="3597314778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xmlns="" val="3580422021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xmlns="" val="798644900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xmlns="" val="1377547638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xmlns="" val="2974581306"/>
                    </a:ext>
                  </a:extLst>
                </a:gridCol>
              </a:tblGrid>
              <a:tr h="900000">
                <a:tc>
                  <a:txBody>
                    <a:bodyPr/>
                    <a:lstStyle/>
                    <a:p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6963715"/>
                  </a:ext>
                </a:extLst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3043137"/>
              </p:ext>
            </p:extLst>
          </p:nvPr>
        </p:nvGraphicFramePr>
        <p:xfrm>
          <a:off x="3761964" y="1288470"/>
          <a:ext cx="481400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00">
                  <a:extLst>
                    <a:ext uri="{9D8B030D-6E8A-4147-A177-3AD203B41FA5}">
                      <a16:colId xmlns:a16="http://schemas.microsoft.com/office/drawing/2014/main" xmlns="" val="699293171"/>
                    </a:ext>
                  </a:extLst>
                </a:gridCol>
                <a:gridCol w="727345">
                  <a:extLst>
                    <a:ext uri="{9D8B030D-6E8A-4147-A177-3AD203B41FA5}">
                      <a16:colId xmlns:a16="http://schemas.microsoft.com/office/drawing/2014/main" xmlns="" val="4069273111"/>
                    </a:ext>
                  </a:extLst>
                </a:gridCol>
                <a:gridCol w="748146">
                  <a:extLst>
                    <a:ext uri="{9D8B030D-6E8A-4147-A177-3AD203B41FA5}">
                      <a16:colId xmlns:a16="http://schemas.microsoft.com/office/drawing/2014/main" xmlns="" val="391377812"/>
                    </a:ext>
                  </a:extLst>
                </a:gridCol>
                <a:gridCol w="684509">
                  <a:extLst>
                    <a:ext uri="{9D8B030D-6E8A-4147-A177-3AD203B41FA5}">
                      <a16:colId xmlns:a16="http://schemas.microsoft.com/office/drawing/2014/main" xmlns="" val="553567363"/>
                    </a:ext>
                  </a:extLst>
                </a:gridCol>
                <a:gridCol w="645527">
                  <a:extLst>
                    <a:ext uri="{9D8B030D-6E8A-4147-A177-3AD203B41FA5}">
                      <a16:colId xmlns:a16="http://schemas.microsoft.com/office/drawing/2014/main" xmlns="" val="1804649748"/>
                    </a:ext>
                  </a:extLst>
                </a:gridCol>
                <a:gridCol w="651164">
                  <a:extLst>
                    <a:ext uri="{9D8B030D-6E8A-4147-A177-3AD203B41FA5}">
                      <a16:colId xmlns:a16="http://schemas.microsoft.com/office/drawing/2014/main" xmlns="" val="363274748"/>
                    </a:ext>
                  </a:extLst>
                </a:gridCol>
                <a:gridCol w="637309">
                  <a:extLst>
                    <a:ext uri="{9D8B030D-6E8A-4147-A177-3AD203B41FA5}">
                      <a16:colId xmlns:a16="http://schemas.microsoft.com/office/drawing/2014/main" xmlns="" val="2251428641"/>
                    </a:ext>
                  </a:extLst>
                </a:gridCol>
              </a:tblGrid>
              <a:tr h="817419">
                <a:tc>
                  <a:txBody>
                    <a:bodyPr/>
                    <a:lstStyle/>
                    <a:p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58273510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4674829"/>
              </p:ext>
            </p:extLst>
          </p:nvPr>
        </p:nvGraphicFramePr>
        <p:xfrm>
          <a:off x="3084950" y="2189011"/>
          <a:ext cx="4794597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7029">
                  <a:extLst>
                    <a:ext uri="{9D8B030D-6E8A-4147-A177-3AD203B41FA5}">
                      <a16:colId xmlns:a16="http://schemas.microsoft.com/office/drawing/2014/main" xmlns="" val="699293171"/>
                    </a:ext>
                  </a:extLst>
                </a:gridCol>
                <a:gridCol w="753039">
                  <a:extLst>
                    <a:ext uri="{9D8B030D-6E8A-4147-A177-3AD203B41FA5}">
                      <a16:colId xmlns:a16="http://schemas.microsoft.com/office/drawing/2014/main" xmlns="" val="4069273111"/>
                    </a:ext>
                  </a:extLst>
                </a:gridCol>
                <a:gridCol w="734291">
                  <a:extLst>
                    <a:ext uri="{9D8B030D-6E8A-4147-A177-3AD203B41FA5}">
                      <a16:colId xmlns:a16="http://schemas.microsoft.com/office/drawing/2014/main" xmlns="" val="391377812"/>
                    </a:ext>
                  </a:extLst>
                </a:gridCol>
                <a:gridCol w="734291">
                  <a:extLst>
                    <a:ext uri="{9D8B030D-6E8A-4147-A177-3AD203B41FA5}">
                      <a16:colId xmlns:a16="http://schemas.microsoft.com/office/drawing/2014/main" xmlns="" val="553567363"/>
                    </a:ext>
                  </a:extLst>
                </a:gridCol>
                <a:gridCol w="706582">
                  <a:extLst>
                    <a:ext uri="{9D8B030D-6E8A-4147-A177-3AD203B41FA5}">
                      <a16:colId xmlns:a16="http://schemas.microsoft.com/office/drawing/2014/main" xmlns="" val="1804649748"/>
                    </a:ext>
                  </a:extLst>
                </a:gridCol>
                <a:gridCol w="637309">
                  <a:extLst>
                    <a:ext uri="{9D8B030D-6E8A-4147-A177-3AD203B41FA5}">
                      <a16:colId xmlns:a16="http://schemas.microsoft.com/office/drawing/2014/main" xmlns="" val="363274748"/>
                    </a:ext>
                  </a:extLst>
                </a:gridCol>
                <a:gridCol w="592056">
                  <a:extLst>
                    <a:ext uri="{9D8B030D-6E8A-4147-A177-3AD203B41FA5}">
                      <a16:colId xmlns:a16="http://schemas.microsoft.com/office/drawing/2014/main" xmlns="" val="2251428641"/>
                    </a:ext>
                  </a:extLst>
                </a:gridCol>
              </a:tblGrid>
              <a:tr h="817419">
                <a:tc>
                  <a:txBody>
                    <a:bodyPr/>
                    <a:lstStyle/>
                    <a:p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58273510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027824"/>
              </p:ext>
            </p:extLst>
          </p:nvPr>
        </p:nvGraphicFramePr>
        <p:xfrm>
          <a:off x="699774" y="3089541"/>
          <a:ext cx="658771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8772">
                  <a:extLst>
                    <a:ext uri="{9D8B030D-6E8A-4147-A177-3AD203B41FA5}">
                      <a16:colId xmlns:a16="http://schemas.microsoft.com/office/drawing/2014/main" xmlns="" val="699293171"/>
                    </a:ext>
                  </a:extLst>
                </a:gridCol>
                <a:gridCol w="497963">
                  <a:extLst>
                    <a:ext uri="{9D8B030D-6E8A-4147-A177-3AD203B41FA5}">
                      <a16:colId xmlns:a16="http://schemas.microsoft.com/office/drawing/2014/main" xmlns="" val="406927311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91377812"/>
                    </a:ext>
                  </a:extLst>
                </a:gridCol>
                <a:gridCol w="623455">
                  <a:extLst>
                    <a:ext uri="{9D8B030D-6E8A-4147-A177-3AD203B41FA5}">
                      <a16:colId xmlns:a16="http://schemas.microsoft.com/office/drawing/2014/main" xmlns="" val="553567363"/>
                    </a:ext>
                  </a:extLst>
                </a:gridCol>
                <a:gridCol w="637309">
                  <a:extLst>
                    <a:ext uri="{9D8B030D-6E8A-4147-A177-3AD203B41FA5}">
                      <a16:colId xmlns:a16="http://schemas.microsoft.com/office/drawing/2014/main" xmlns="" val="1804649748"/>
                    </a:ext>
                  </a:extLst>
                </a:gridCol>
                <a:gridCol w="748145">
                  <a:extLst>
                    <a:ext uri="{9D8B030D-6E8A-4147-A177-3AD203B41FA5}">
                      <a16:colId xmlns:a16="http://schemas.microsoft.com/office/drawing/2014/main" xmlns="" val="363274748"/>
                    </a:ext>
                  </a:extLst>
                </a:gridCol>
                <a:gridCol w="706582">
                  <a:extLst>
                    <a:ext uri="{9D8B030D-6E8A-4147-A177-3AD203B41FA5}">
                      <a16:colId xmlns:a16="http://schemas.microsoft.com/office/drawing/2014/main" xmlns="" val="2251428641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xmlns="" val="1137824607"/>
                    </a:ext>
                  </a:extLst>
                </a:gridCol>
                <a:gridCol w="692727">
                  <a:extLst>
                    <a:ext uri="{9D8B030D-6E8A-4147-A177-3AD203B41FA5}">
                      <a16:colId xmlns:a16="http://schemas.microsoft.com/office/drawing/2014/main" xmlns="" val="253777534"/>
                    </a:ext>
                  </a:extLst>
                </a:gridCol>
                <a:gridCol w="651165">
                  <a:extLst>
                    <a:ext uri="{9D8B030D-6E8A-4147-A177-3AD203B41FA5}">
                      <a16:colId xmlns:a16="http://schemas.microsoft.com/office/drawing/2014/main" xmlns="" val="4229199961"/>
                    </a:ext>
                  </a:extLst>
                </a:gridCol>
              </a:tblGrid>
              <a:tr h="817419">
                <a:tc>
                  <a:txBody>
                    <a:bodyPr/>
                    <a:lstStyle/>
                    <a:p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58273510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9654756"/>
              </p:ext>
            </p:extLst>
          </p:nvPr>
        </p:nvGraphicFramePr>
        <p:xfrm>
          <a:off x="5204692" y="3976212"/>
          <a:ext cx="518329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0175">
                  <a:extLst>
                    <a:ext uri="{9D8B030D-6E8A-4147-A177-3AD203B41FA5}">
                      <a16:colId xmlns:a16="http://schemas.microsoft.com/office/drawing/2014/main" xmlns="" val="699293171"/>
                    </a:ext>
                  </a:extLst>
                </a:gridCol>
                <a:gridCol w="746043">
                  <a:extLst>
                    <a:ext uri="{9D8B030D-6E8A-4147-A177-3AD203B41FA5}">
                      <a16:colId xmlns:a16="http://schemas.microsoft.com/office/drawing/2014/main" xmlns="" val="4069273111"/>
                    </a:ext>
                  </a:extLst>
                </a:gridCol>
                <a:gridCol w="643645">
                  <a:extLst>
                    <a:ext uri="{9D8B030D-6E8A-4147-A177-3AD203B41FA5}">
                      <a16:colId xmlns:a16="http://schemas.microsoft.com/office/drawing/2014/main" xmlns="" val="391377812"/>
                    </a:ext>
                  </a:extLst>
                </a:gridCol>
                <a:gridCol w="555875">
                  <a:extLst>
                    <a:ext uri="{9D8B030D-6E8A-4147-A177-3AD203B41FA5}">
                      <a16:colId xmlns:a16="http://schemas.microsoft.com/office/drawing/2014/main" xmlns="" val="553567363"/>
                    </a:ext>
                  </a:extLst>
                </a:gridCol>
                <a:gridCol w="643645">
                  <a:extLst>
                    <a:ext uri="{9D8B030D-6E8A-4147-A177-3AD203B41FA5}">
                      <a16:colId xmlns:a16="http://schemas.microsoft.com/office/drawing/2014/main" xmlns="" val="1804649748"/>
                    </a:ext>
                  </a:extLst>
                </a:gridCol>
                <a:gridCol w="658272">
                  <a:extLst>
                    <a:ext uri="{9D8B030D-6E8A-4147-A177-3AD203B41FA5}">
                      <a16:colId xmlns:a16="http://schemas.microsoft.com/office/drawing/2014/main" xmlns="" val="363274748"/>
                    </a:ext>
                  </a:extLst>
                </a:gridCol>
                <a:gridCol w="599760">
                  <a:extLst>
                    <a:ext uri="{9D8B030D-6E8A-4147-A177-3AD203B41FA5}">
                      <a16:colId xmlns:a16="http://schemas.microsoft.com/office/drawing/2014/main" xmlns="" val="2251428641"/>
                    </a:ext>
                  </a:extLst>
                </a:gridCol>
                <a:gridCol w="555875">
                  <a:extLst>
                    <a:ext uri="{9D8B030D-6E8A-4147-A177-3AD203B41FA5}">
                      <a16:colId xmlns:a16="http://schemas.microsoft.com/office/drawing/2014/main" xmlns="" val="1137824607"/>
                    </a:ext>
                  </a:extLst>
                </a:gridCol>
              </a:tblGrid>
              <a:tr h="817419">
                <a:tc>
                  <a:txBody>
                    <a:bodyPr/>
                    <a:lstStyle/>
                    <a:p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58273510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272335"/>
              </p:ext>
            </p:extLst>
          </p:nvPr>
        </p:nvGraphicFramePr>
        <p:xfrm>
          <a:off x="4428839" y="4848964"/>
          <a:ext cx="5158506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5000">
                  <a:extLst>
                    <a:ext uri="{9D8B030D-6E8A-4147-A177-3AD203B41FA5}">
                      <a16:colId xmlns:a16="http://schemas.microsoft.com/office/drawing/2014/main" xmlns="" val="699293171"/>
                    </a:ext>
                  </a:extLst>
                </a:gridCol>
                <a:gridCol w="765000">
                  <a:extLst>
                    <a:ext uri="{9D8B030D-6E8A-4147-A177-3AD203B41FA5}">
                      <a16:colId xmlns:a16="http://schemas.microsoft.com/office/drawing/2014/main" xmlns="" val="4069273111"/>
                    </a:ext>
                  </a:extLst>
                </a:gridCol>
                <a:gridCol w="663634">
                  <a:extLst>
                    <a:ext uri="{9D8B030D-6E8A-4147-A177-3AD203B41FA5}">
                      <a16:colId xmlns:a16="http://schemas.microsoft.com/office/drawing/2014/main" xmlns="" val="39137781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553567363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180464974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6327474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251428641"/>
                    </a:ext>
                  </a:extLst>
                </a:gridCol>
                <a:gridCol w="581890">
                  <a:extLst>
                    <a:ext uri="{9D8B030D-6E8A-4147-A177-3AD203B41FA5}">
                      <a16:colId xmlns:a16="http://schemas.microsoft.com/office/drawing/2014/main" xmlns="" val="1137824607"/>
                    </a:ext>
                  </a:extLst>
                </a:gridCol>
              </a:tblGrid>
              <a:tr h="817419">
                <a:tc>
                  <a:txBody>
                    <a:bodyPr/>
                    <a:lstStyle/>
                    <a:p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58273510"/>
                  </a:ext>
                </a:extLst>
              </a:tr>
            </a:tbl>
          </a:graphicData>
        </a:graphic>
      </p:graphicFrame>
      <p:pic>
        <p:nvPicPr>
          <p:cNvPr id="18" name="Рисунок 1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6840" y="4105474"/>
            <a:ext cx="3665042" cy="306224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094225" y="363042"/>
            <a:ext cx="68419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  ю  й  м  о  в  о  ч  к  а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75036" y="1264632"/>
            <a:ext cx="45239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  а  р  л  с  о  н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91432" y="2136384"/>
            <a:ext cx="45881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  о  л  у  ш  к  а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82307" y="3060613"/>
            <a:ext cx="65854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  е  л  о  с  н  е  ж  к  а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243625" y="3964788"/>
            <a:ext cx="51443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  у  р  а  т  и  н  о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310879" y="4904652"/>
            <a:ext cx="53944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  а  л  ь  в  и  н  а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0838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/>
          <a:srcRect l="10389" t="20549" r="29555" b="20806"/>
          <a:stretch/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9630" y="176303"/>
            <a:ext cx="2286000" cy="304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7272" y="3224303"/>
            <a:ext cx="1859261" cy="334667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63" b="90463" l="1390" r="969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415" b="10512"/>
          <a:stretch/>
        </p:blipFill>
        <p:spPr>
          <a:xfrm flipH="1">
            <a:off x="6368176" y="2207399"/>
            <a:ext cx="3651837" cy="414836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8345" y="2207399"/>
            <a:ext cx="4349404" cy="403749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45" y="3693947"/>
            <a:ext cx="2014538" cy="28575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111" b="95556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893" y="-135901"/>
            <a:ext cx="2538760" cy="31734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5184" y="83343"/>
            <a:ext cx="3489313" cy="23334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017" y="551501"/>
            <a:ext cx="2152710" cy="179864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250" b="955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74860" y="777591"/>
            <a:ext cx="2583860" cy="1722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114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10389" t="20549" r="29555" b="20806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867670" y="1110826"/>
            <a:ext cx="10415095" cy="34163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Дружба – главное чудо всегда. </a:t>
            </a:r>
            <a:endParaRPr lang="ru-RU" sz="54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Сто </a:t>
            </a:r>
            <a:r>
              <a:rPr lang="ru-RU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открытий для всех настоящее, </a:t>
            </a:r>
            <a:endParaRPr lang="ru-RU" sz="54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 </a:t>
            </a:r>
            <a:r>
              <a:rPr lang="ru-RU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любая беда – не беда, </a:t>
            </a:r>
            <a:endParaRPr lang="ru-RU" sz="54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Если </a:t>
            </a:r>
            <a:r>
              <a:rPr lang="ru-RU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рядом друзья настоящие.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16629" y="634482"/>
            <a:ext cx="24372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3"/>
              </a:rPr>
              <a:t>Ссылка на мультфильм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6668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10389" t="20549" r="29555" b="20806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271" b="82682" l="26208" r="56223"/>
                    </a14:imgEffect>
                  </a14:imgLayer>
                </a14:imgProps>
              </a:ext>
            </a:extLst>
          </a:blip>
          <a:srcRect l="22527" t="15436" r="39991" b="15246"/>
          <a:stretch/>
        </p:blipFill>
        <p:spPr>
          <a:xfrm>
            <a:off x="856862" y="1842653"/>
            <a:ext cx="4823502" cy="5015347"/>
          </a:xfrm>
          <a:prstGeom prst="rect">
            <a:avLst/>
          </a:prstGeom>
        </p:spPr>
      </p:pic>
      <p:sp>
        <p:nvSpPr>
          <p:cNvPr id="3" name="Овальная выноска 2"/>
          <p:cNvSpPr/>
          <p:nvPr/>
        </p:nvSpPr>
        <p:spPr>
          <a:xfrm>
            <a:off x="4586079" y="-138547"/>
            <a:ext cx="5347630" cy="3879273"/>
          </a:xfrm>
          <a:prstGeom prst="wedgeEllipseCallout">
            <a:avLst>
              <a:gd name="adj1" fmla="val -21938"/>
              <a:gd name="adj2" fmla="val 6886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/>
          <a:srcRect l="24444" t="17329" r="58199" b="54072"/>
          <a:stretch/>
        </p:blipFill>
        <p:spPr>
          <a:xfrm>
            <a:off x="5680364" y="276834"/>
            <a:ext cx="3241964" cy="3003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95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0389" t="20549" r="29555" b="20806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164" y="191165"/>
            <a:ext cx="4876800" cy="637783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27964" y="1563192"/>
            <a:ext cx="5485973" cy="5485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197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81</Words>
  <Application>Microsoft Office PowerPoint</Application>
  <PresentationFormat>Произвольный</PresentationFormat>
  <Paragraphs>12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Мы - дружные! Мы - внимательные! Мы - старательные! Мы - отлично учимся, Все у нас получится.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Мы - дружные! Мы - внимательные! Мы - старательные! Мы - отлично учимся, Все у нас получится.</dc:title>
  <dc:creator>Виктория</dc:creator>
  <cp:lastModifiedBy>Александр Александр</cp:lastModifiedBy>
  <cp:revision>14</cp:revision>
  <dcterms:created xsi:type="dcterms:W3CDTF">2023-02-18T07:44:02Z</dcterms:created>
  <dcterms:modified xsi:type="dcterms:W3CDTF">2024-03-01T18:30:02Z</dcterms:modified>
</cp:coreProperties>
</file>