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5" r:id="rId3"/>
    <p:sldId id="266" r:id="rId4"/>
    <p:sldId id="267" r:id="rId5"/>
    <p:sldId id="268" r:id="rId6"/>
    <p:sldId id="269" r:id="rId7"/>
    <p:sldId id="270" r:id="rId8"/>
    <p:sldId id="274" r:id="rId9"/>
    <p:sldId id="275" r:id="rId10"/>
    <p:sldId id="276" r:id="rId11"/>
    <p:sldId id="272" r:id="rId12"/>
    <p:sldId id="278" r:id="rId13"/>
    <p:sldId id="279" r:id="rId14"/>
    <p:sldId id="280" r:id="rId15"/>
    <p:sldId id="281" r:id="rId16"/>
    <p:sldId id="277" r:id="rId17"/>
    <p:sldId id="283" r:id="rId18"/>
    <p:sldId id="28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0.jpeg"/><Relationship Id="rId7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1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936103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ГКОУ «Тверская школа - интернат №1»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556792"/>
            <a:ext cx="8424936" cy="4248472"/>
          </a:xfrm>
        </p:spPr>
        <p:txBody>
          <a:bodyPr>
            <a:normAutofit lnSpcReduction="10000"/>
          </a:bodyPr>
          <a:lstStyle/>
          <a:p>
            <a:r>
              <a:rPr lang="ru-RU" sz="8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Логопедическое занятие</a:t>
            </a:r>
          </a:p>
          <a:p>
            <a:endParaRPr lang="ru-RU" sz="6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учитель-логопед: В.Н.Батурина</a:t>
            </a:r>
          </a:p>
          <a:p>
            <a:endParaRPr lang="ru-RU" dirty="0"/>
          </a:p>
        </p:txBody>
      </p:sp>
      <p:pic>
        <p:nvPicPr>
          <p:cNvPr id="6" name="Рисунок 5" descr="https://printonic.ru/uploads/images/2016/02/22/img_56cae247cf1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013176"/>
            <a:ext cx="2016224" cy="1309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b3\Desktop\IMG_20211210_084320.jpg"/>
          <p:cNvPicPr>
            <a:picLocks noChangeAspect="1" noChangeArrowheads="1"/>
          </p:cNvPicPr>
          <p:nvPr/>
        </p:nvPicPr>
        <p:blipFill>
          <a:blip r:embed="rId2" cstate="print"/>
          <a:srcRect l="6331" t="14245" r="815" b="11366"/>
          <a:stretch>
            <a:fillRect/>
          </a:stretch>
        </p:blipFill>
        <p:spPr bwMode="auto">
          <a:xfrm>
            <a:off x="2339752" y="980728"/>
            <a:ext cx="4516587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b3\Desktop\IMG_20211210_084303.jpg"/>
          <p:cNvPicPr>
            <a:picLocks noChangeAspect="1" noChangeArrowheads="1"/>
          </p:cNvPicPr>
          <p:nvPr/>
        </p:nvPicPr>
        <p:blipFill>
          <a:blip r:embed="rId2" cstate="print"/>
          <a:srcRect l="12797" t="7998" r="8289" b="8822"/>
          <a:stretch>
            <a:fillRect/>
          </a:stretch>
        </p:blipFill>
        <p:spPr bwMode="auto">
          <a:xfrm>
            <a:off x="2555776" y="764704"/>
            <a:ext cx="3816424" cy="5363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b3\Desktop\IMG_20211210_104425.jpg"/>
          <p:cNvPicPr>
            <a:picLocks noChangeAspect="1" noChangeArrowheads="1"/>
          </p:cNvPicPr>
          <p:nvPr/>
        </p:nvPicPr>
        <p:blipFill>
          <a:blip r:embed="rId2" cstate="print"/>
          <a:srcRect l="12500" t="25000" r="29167" b="20313"/>
          <a:stretch>
            <a:fillRect/>
          </a:stretch>
        </p:blipFill>
        <p:spPr bwMode="auto">
          <a:xfrm>
            <a:off x="2699792" y="1340768"/>
            <a:ext cx="3240360" cy="405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1960" y="2996952"/>
            <a:ext cx="10502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lib3\Desktop\IMG_20211210_084303.jpg"/>
          <p:cNvPicPr>
            <a:picLocks noChangeAspect="1" noChangeArrowheads="1"/>
          </p:cNvPicPr>
          <p:nvPr/>
        </p:nvPicPr>
        <p:blipFill>
          <a:blip r:embed="rId2" cstate="print"/>
          <a:srcRect l="12797" t="7998" r="8289" b="8822"/>
          <a:stretch>
            <a:fillRect/>
          </a:stretch>
        </p:blipFill>
        <p:spPr bwMode="auto">
          <a:xfrm>
            <a:off x="683568" y="332656"/>
            <a:ext cx="158833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lib3\Desktop\IMG_20211210_104425.jpg"/>
          <p:cNvPicPr>
            <a:picLocks noChangeAspect="1" noChangeArrowheads="1"/>
          </p:cNvPicPr>
          <p:nvPr/>
        </p:nvPicPr>
        <p:blipFill>
          <a:blip r:embed="rId3" cstate="print"/>
          <a:srcRect l="12500" t="25000" r="29167" b="20313"/>
          <a:stretch>
            <a:fillRect/>
          </a:stretch>
        </p:blipFill>
        <p:spPr bwMode="auto">
          <a:xfrm>
            <a:off x="6084168" y="332656"/>
            <a:ext cx="195861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C:\Users\lib3\Desktop\Предлоги. Репка 3-1\Новая папка\IMG_20211209_162432.jpg"/>
          <p:cNvPicPr>
            <a:picLocks noChangeAspect="1" noChangeArrowheads="1"/>
          </p:cNvPicPr>
          <p:nvPr/>
        </p:nvPicPr>
        <p:blipFill>
          <a:blip r:embed="rId4" cstate="print"/>
          <a:srcRect l="12041" t="6450" r="10555" b="7115"/>
          <a:stretch>
            <a:fillRect/>
          </a:stretch>
        </p:blipFill>
        <p:spPr bwMode="auto">
          <a:xfrm>
            <a:off x="1331640" y="764704"/>
            <a:ext cx="1547635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C:\Users\lib3\Desktop\Предлоги. Репка 3-1\Новая папка\IMG_20211209_162432.jpg"/>
          <p:cNvPicPr>
            <a:picLocks noChangeAspect="1" noChangeArrowheads="1"/>
          </p:cNvPicPr>
          <p:nvPr/>
        </p:nvPicPr>
        <p:blipFill>
          <a:blip r:embed="rId5" cstate="print"/>
          <a:srcRect l="12041" t="6450" r="10555" b="7115"/>
          <a:stretch>
            <a:fillRect/>
          </a:stretch>
        </p:blipFill>
        <p:spPr bwMode="auto">
          <a:xfrm>
            <a:off x="6012160" y="1052736"/>
            <a:ext cx="1296144" cy="1929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C:\Users\lib3\Desktop\Предлоги. Репка 3-1\Новая папка\IMG_20211209_162432.jpg"/>
          <p:cNvPicPr>
            <a:picLocks noChangeAspect="1" noChangeArrowheads="1"/>
          </p:cNvPicPr>
          <p:nvPr/>
        </p:nvPicPr>
        <p:blipFill>
          <a:blip r:embed="rId5" cstate="print"/>
          <a:srcRect l="12041" t="6450" r="10555" b="7115"/>
          <a:stretch>
            <a:fillRect/>
          </a:stretch>
        </p:blipFill>
        <p:spPr bwMode="auto">
          <a:xfrm>
            <a:off x="1259632" y="3356992"/>
            <a:ext cx="1296144" cy="1929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C:\Users\lib3\Desktop\IMG_20211210_104425.jpg"/>
          <p:cNvPicPr>
            <a:picLocks noChangeAspect="1" noChangeArrowheads="1"/>
          </p:cNvPicPr>
          <p:nvPr/>
        </p:nvPicPr>
        <p:blipFill>
          <a:blip r:embed="rId3" cstate="print"/>
          <a:srcRect l="12500" t="25000" r="29167" b="20313"/>
          <a:stretch>
            <a:fillRect/>
          </a:stretch>
        </p:blipFill>
        <p:spPr bwMode="auto">
          <a:xfrm>
            <a:off x="1547664" y="4293096"/>
            <a:ext cx="1555373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2" descr="C:\Users\lib3\Desktop\Предлоги. Репка 3-1\Новая папка\IMG_20211209_162432.jpg"/>
          <p:cNvPicPr>
            <a:picLocks noChangeAspect="1" noChangeArrowheads="1"/>
          </p:cNvPicPr>
          <p:nvPr/>
        </p:nvPicPr>
        <p:blipFill>
          <a:blip r:embed="rId6" cstate="print"/>
          <a:srcRect l="12041" t="6450" r="10555" b="7115"/>
          <a:stretch>
            <a:fillRect/>
          </a:stretch>
        </p:blipFill>
        <p:spPr bwMode="auto">
          <a:xfrm>
            <a:off x="6156176" y="3284984"/>
            <a:ext cx="1512168" cy="2251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2" descr="C:\Users\lib3\Desktop\IMG_20211210_084303.jpg"/>
          <p:cNvPicPr>
            <a:picLocks noChangeAspect="1" noChangeArrowheads="1"/>
          </p:cNvPicPr>
          <p:nvPr/>
        </p:nvPicPr>
        <p:blipFill>
          <a:blip r:embed="rId2" cstate="print"/>
          <a:srcRect l="12797" t="7998" r="8289" b="8822"/>
          <a:stretch>
            <a:fillRect/>
          </a:stretch>
        </p:blipFill>
        <p:spPr bwMode="auto">
          <a:xfrm>
            <a:off x="6588224" y="4077072"/>
            <a:ext cx="1537094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816" y="2564904"/>
            <a:ext cx="28803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ОКОЛО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stupeni22.ru/files/proekt/simo/bank/read/82/repka-geroi.jpg"/>
          <p:cNvPicPr/>
          <p:nvPr/>
        </p:nvPicPr>
        <p:blipFill>
          <a:blip r:embed="rId2" cstate="print"/>
          <a:srcRect l="58413" t="44060" r="28686" b="18070"/>
          <a:stretch>
            <a:fillRect/>
          </a:stretch>
        </p:blipFill>
        <p:spPr bwMode="auto">
          <a:xfrm>
            <a:off x="2771800" y="188640"/>
            <a:ext cx="172819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lib3\Desktop\IMG_20211210_084320.jpg"/>
          <p:cNvPicPr>
            <a:picLocks noChangeAspect="1" noChangeArrowheads="1"/>
          </p:cNvPicPr>
          <p:nvPr/>
        </p:nvPicPr>
        <p:blipFill>
          <a:blip r:embed="rId3" cstate="print"/>
          <a:srcRect l="6331" t="14245" r="815" b="11366"/>
          <a:stretch>
            <a:fillRect/>
          </a:stretch>
        </p:blipFill>
        <p:spPr bwMode="auto">
          <a:xfrm>
            <a:off x="683568" y="404664"/>
            <a:ext cx="2022353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lib3\Desktop\IMG_20211210_104425.jpg"/>
          <p:cNvPicPr>
            <a:picLocks noChangeAspect="1" noChangeArrowheads="1"/>
          </p:cNvPicPr>
          <p:nvPr/>
        </p:nvPicPr>
        <p:blipFill>
          <a:blip r:embed="rId4" cstate="print"/>
          <a:srcRect l="12500" t="25000" r="29167" b="20313"/>
          <a:stretch>
            <a:fillRect/>
          </a:stretch>
        </p:blipFill>
        <p:spPr bwMode="auto">
          <a:xfrm>
            <a:off x="683568" y="3933056"/>
            <a:ext cx="1944216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lib3\Desktop\IMG_20211210_084303.jpg"/>
          <p:cNvPicPr>
            <a:picLocks noChangeAspect="1" noChangeArrowheads="1"/>
          </p:cNvPicPr>
          <p:nvPr/>
        </p:nvPicPr>
        <p:blipFill>
          <a:blip r:embed="rId5" cstate="print"/>
          <a:srcRect l="12797" t="7998" r="8289" b="8822"/>
          <a:stretch>
            <a:fillRect/>
          </a:stretch>
        </p:blipFill>
        <p:spPr bwMode="auto">
          <a:xfrm>
            <a:off x="2771800" y="4077072"/>
            <a:ext cx="1616026" cy="2271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lib3\Documents\ЛОГОПЕДИЯ\!!!!!!СРОЧНО\IMG_20211209_162549.jpg"/>
          <p:cNvPicPr>
            <a:picLocks noChangeAspect="1" noChangeArrowheads="1"/>
          </p:cNvPicPr>
          <p:nvPr/>
        </p:nvPicPr>
        <p:blipFill>
          <a:blip r:embed="rId6" cstate="print"/>
          <a:srcRect l="17657" t="36263" r="15017" b="39975"/>
          <a:stretch>
            <a:fillRect/>
          </a:stretch>
        </p:blipFill>
        <p:spPr bwMode="auto">
          <a:xfrm rot="16200000">
            <a:off x="4851026" y="4446119"/>
            <a:ext cx="2754317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C:\Users\lib3\Documents\ЛОГОПЕДИЯ\!!!!!!СРОЧНО\IMG_20211209_162554.jpg"/>
          <p:cNvPicPr>
            <a:picLocks noChangeAspect="1" noChangeArrowheads="1"/>
          </p:cNvPicPr>
          <p:nvPr/>
        </p:nvPicPr>
        <p:blipFill>
          <a:blip r:embed="rId7" cstate="print"/>
          <a:srcRect l="38890" t="57668" r="31586" b="33047"/>
          <a:stretch>
            <a:fillRect/>
          </a:stretch>
        </p:blipFill>
        <p:spPr bwMode="auto">
          <a:xfrm rot="16200000">
            <a:off x="6555706" y="1157262"/>
            <a:ext cx="2592288" cy="1087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lib3\Documents\ЛОГОПЕДИЯ\!!!!!!СРОЧНО\IMG_20211209_162549.jpg"/>
          <p:cNvPicPr>
            <a:picLocks noChangeAspect="1" noChangeArrowheads="1"/>
          </p:cNvPicPr>
          <p:nvPr/>
        </p:nvPicPr>
        <p:blipFill>
          <a:blip r:embed="rId6" cstate="print"/>
          <a:srcRect l="17657" t="36263" r="15017" b="39975"/>
          <a:stretch>
            <a:fillRect/>
          </a:stretch>
        </p:blipFill>
        <p:spPr bwMode="auto">
          <a:xfrm rot="16200000">
            <a:off x="5139058" y="1061742"/>
            <a:ext cx="2754317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Users\lib3\Desktop\Предлоги. Репка 3-1\Новая папка\IMG_20211209_162432.jpg"/>
          <p:cNvPicPr>
            <a:picLocks noChangeAspect="1" noChangeArrowheads="1"/>
          </p:cNvPicPr>
          <p:nvPr/>
        </p:nvPicPr>
        <p:blipFill>
          <a:blip r:embed="rId8" cstate="print"/>
          <a:srcRect l="12041" t="6450" r="10555" b="7115"/>
          <a:stretch>
            <a:fillRect/>
          </a:stretch>
        </p:blipFill>
        <p:spPr bwMode="auto">
          <a:xfrm>
            <a:off x="7020272" y="4077072"/>
            <a:ext cx="1450907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2708920"/>
            <a:ext cx="228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ПЕРЕД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lib3\Documents\ЛОГОПЕДИЯ\!!!!!!СРОЧНО\IMG_20211209_162554.jpg"/>
          <p:cNvPicPr>
            <a:picLocks noChangeAspect="1" noChangeArrowheads="1"/>
          </p:cNvPicPr>
          <p:nvPr/>
        </p:nvPicPr>
        <p:blipFill>
          <a:blip r:embed="rId2" cstate="print"/>
          <a:srcRect l="38890" t="57668" r="31586" b="33047"/>
          <a:stretch>
            <a:fillRect/>
          </a:stretch>
        </p:blipFill>
        <p:spPr bwMode="auto">
          <a:xfrm rot="16200000">
            <a:off x="4882194" y="1750654"/>
            <a:ext cx="4636199" cy="1944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lib3\Documents\ЛОГОПЕДИЯ\!!!!!!СРОЧНО\IMG_20211209_162549.jpg"/>
          <p:cNvPicPr>
            <a:picLocks noChangeAspect="1" noChangeArrowheads="1"/>
          </p:cNvPicPr>
          <p:nvPr/>
        </p:nvPicPr>
        <p:blipFill>
          <a:blip r:embed="rId3" cstate="print"/>
          <a:srcRect l="17657" t="36263" r="15017" b="39975"/>
          <a:stretch>
            <a:fillRect/>
          </a:stretch>
        </p:blipFill>
        <p:spPr bwMode="auto">
          <a:xfrm rot="16200000">
            <a:off x="5400086" y="3897060"/>
            <a:ext cx="3672424" cy="1728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lib3\Desktop\Предлоги. Репка 3-1\Новая папка\IMG_20211209_162432.jpg"/>
          <p:cNvPicPr>
            <a:picLocks noChangeAspect="1" noChangeArrowheads="1"/>
          </p:cNvPicPr>
          <p:nvPr/>
        </p:nvPicPr>
        <p:blipFill>
          <a:blip r:embed="rId4" cstate="print"/>
          <a:srcRect l="12041" t="6450" r="10555" b="7115"/>
          <a:stretch>
            <a:fillRect/>
          </a:stretch>
        </p:blipFill>
        <p:spPr bwMode="auto">
          <a:xfrm>
            <a:off x="827584" y="476672"/>
            <a:ext cx="1837816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lib3\Documents\ЛОГОПЕДИЯ\!!!!!!СРОЧНО\IMG_20211209_162549.jpg"/>
          <p:cNvPicPr>
            <a:picLocks noChangeAspect="1" noChangeArrowheads="1"/>
          </p:cNvPicPr>
          <p:nvPr/>
        </p:nvPicPr>
        <p:blipFill>
          <a:blip r:embed="rId3" cstate="print"/>
          <a:srcRect l="17657" t="36263" r="15017" b="39975"/>
          <a:stretch>
            <a:fillRect/>
          </a:stretch>
        </p:blipFill>
        <p:spPr bwMode="auto">
          <a:xfrm rot="16200000">
            <a:off x="-72523" y="3176980"/>
            <a:ext cx="3672424" cy="1728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lib3\Documents\ЛОГОПЕДИЯ\!!!!!!СРОЧНО\IMG_20211209_162601.jpg"/>
          <p:cNvPicPr>
            <a:picLocks noChangeAspect="1" noChangeArrowheads="1"/>
          </p:cNvPicPr>
          <p:nvPr/>
        </p:nvPicPr>
        <p:blipFill>
          <a:blip r:embed="rId2" cstate="print"/>
          <a:srcRect l="23897" t="9338" r="17068" b="3692"/>
          <a:stretch>
            <a:fillRect/>
          </a:stretch>
        </p:blipFill>
        <p:spPr bwMode="auto">
          <a:xfrm rot="16200000">
            <a:off x="2555777" y="-819472"/>
            <a:ext cx="4032449" cy="7920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lib3\Desktop\IMG_20211213_123451.jpg"/>
          <p:cNvPicPr/>
          <p:nvPr/>
        </p:nvPicPr>
        <p:blipFill>
          <a:blip r:embed="rId2" cstate="print"/>
          <a:srcRect l="14981" t="9891" r="12450" b="22183"/>
          <a:stretch>
            <a:fillRect/>
          </a:stretch>
        </p:blipFill>
        <p:spPr bwMode="auto">
          <a:xfrm>
            <a:off x="1043608" y="836712"/>
            <a:ext cx="432048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lib3\Desktop\IMG_20211213_123518.jpg"/>
          <p:cNvPicPr/>
          <p:nvPr/>
        </p:nvPicPr>
        <p:blipFill>
          <a:blip r:embed="rId3" cstate="print"/>
          <a:srcRect l="19737" t="12100" r="22837" b="26893"/>
          <a:stretch>
            <a:fillRect/>
          </a:stretch>
        </p:blipFill>
        <p:spPr bwMode="auto">
          <a:xfrm>
            <a:off x="6012160" y="1844824"/>
            <a:ext cx="1986730" cy="280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31640" y="1749058"/>
            <a:ext cx="417646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https://cloud.mail.ru/public/vMWQ/2sABHfzxU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https://cloud.mail.ru/public/D6XD/y92n2MBkQ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35696" y="980728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Источники иллюстраций: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lib3\Desktop\IMG_20211209_162554.jpg"/>
          <p:cNvPicPr>
            <a:picLocks noChangeAspect="1" noChangeArrowheads="1"/>
          </p:cNvPicPr>
          <p:nvPr/>
        </p:nvPicPr>
        <p:blipFill>
          <a:blip r:embed="rId2" cstate="print"/>
          <a:srcRect l="22410" t="9194" r="23880" b="7142"/>
          <a:stretch>
            <a:fillRect/>
          </a:stretch>
        </p:blipFill>
        <p:spPr bwMode="auto">
          <a:xfrm rot="16200000">
            <a:off x="2508622" y="-916334"/>
            <a:ext cx="4058032" cy="8428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7362"/>
          <a:stretch>
            <a:fillRect/>
          </a:stretch>
        </p:blipFill>
        <p:spPr bwMode="auto">
          <a:xfrm>
            <a:off x="2123728" y="476672"/>
            <a:ext cx="4392488" cy="5754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ib3\Desktop\IMG_20211209_162432.jpg"/>
          <p:cNvPicPr>
            <a:picLocks noChangeAspect="1" noChangeArrowheads="1"/>
          </p:cNvPicPr>
          <p:nvPr/>
        </p:nvPicPr>
        <p:blipFill>
          <a:blip r:embed="rId2" cstate="print"/>
          <a:srcRect l="15384" t="4779" r="12820" b="-933"/>
          <a:stretch>
            <a:fillRect/>
          </a:stretch>
        </p:blipFill>
        <p:spPr bwMode="auto">
          <a:xfrm>
            <a:off x="3347864" y="2852936"/>
            <a:ext cx="2016224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lib3\Desktop\IMG_20211209_162432.jpg"/>
          <p:cNvPicPr>
            <a:picLocks noChangeAspect="1" noChangeArrowheads="1"/>
          </p:cNvPicPr>
          <p:nvPr/>
        </p:nvPicPr>
        <p:blipFill>
          <a:blip r:embed="rId2" cstate="print"/>
          <a:srcRect l="15384" t="4779" r="12820" b="-933"/>
          <a:stretch>
            <a:fillRect/>
          </a:stretch>
        </p:blipFill>
        <p:spPr bwMode="auto">
          <a:xfrm>
            <a:off x="539552" y="404664"/>
            <a:ext cx="2016224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lib3\Desktop\IMG_20211209_162432.jpg"/>
          <p:cNvPicPr>
            <a:picLocks noChangeAspect="1" noChangeArrowheads="1"/>
          </p:cNvPicPr>
          <p:nvPr/>
        </p:nvPicPr>
        <p:blipFill>
          <a:blip r:embed="rId2" cstate="print"/>
          <a:srcRect l="15384" t="4779" r="12820" b="-933"/>
          <a:stretch>
            <a:fillRect/>
          </a:stretch>
        </p:blipFill>
        <p:spPr bwMode="auto">
          <a:xfrm>
            <a:off x="6156176" y="476672"/>
            <a:ext cx="2016224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1  E" pathEditMode="relative" ptsTypes="">
                                      <p:cBhvr>
                                        <p:cTn id="6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1  E" pathEditMode="relative" ptsTypes="">
                                      <p:cBhvr>
                                        <p:cTn id="7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2 0.08394  0.009 0.1439  0.016 0.1439  C 0.023 0.1439  0.029 0.08394  0.031 0  C 0.034 0.08394  0.04 0.1439  0.047 0.1439  C 0.054 0.1439  0.06 0.08394  0.062 0  C 0.065 0.08394  0.071 0.1439  0.078 0.1439  C 0.085 0.1439  0.092 0.08394  0.094 0  C 0.096 0.08394  0.102 0.1439  0.11 0.1439  C 0.116 0.1439  0.123 0.08394  0.125 0  C 0.127 0.08394  0.134 0.1439  0.141 0.1439  C 0.148 0.1439  0.154 0.08394  0.156 0  C 0.159 0.08394  0.165 0.1439  0.172 0.1439  C 0.179 0.1439  0.185 0.08394  0.188 0  C 0.19 0.08394  0.196 0.1439  0.203 0.1439  C 0.21 0.1439  0.217 0.08394  0.219 0  C 0.221 0.08394  0.227 0.1439  0.235 0.1439  C 0.242 0.1439  0.248 0.08394  0.25 0  E" pathEditMode="relative" ptsTypes="">
                                      <p:cBhvr>
                                        <p:cTn id="7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ib3\Desktop\IMG_20211209_162549.jpg"/>
          <p:cNvPicPr>
            <a:picLocks noChangeAspect="1" noChangeArrowheads="1"/>
          </p:cNvPicPr>
          <p:nvPr/>
        </p:nvPicPr>
        <p:blipFill>
          <a:blip r:embed="rId2" cstate="print"/>
          <a:srcRect l="20387" t="6645" r="17162" b="9435"/>
          <a:stretch>
            <a:fillRect/>
          </a:stretch>
        </p:blipFill>
        <p:spPr bwMode="auto">
          <a:xfrm rot="16200000">
            <a:off x="2683290" y="-298914"/>
            <a:ext cx="3960440" cy="7095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lib3\Documents\ЛОГОПЕДИЯ\Открытые занятия\Образовательная организация\20-21уч.г\Открытое занятие\IMG_20210201_145046.jpg"/>
          <p:cNvPicPr/>
          <p:nvPr/>
        </p:nvPicPr>
        <p:blipFill>
          <a:blip r:embed="rId2" cstate="print"/>
          <a:srcRect l="19798" t="10142" r="33612" b="59000"/>
          <a:stretch>
            <a:fillRect/>
          </a:stretch>
        </p:blipFill>
        <p:spPr bwMode="auto">
          <a:xfrm rot="16200000">
            <a:off x="2339754" y="1268758"/>
            <a:ext cx="4248470" cy="3672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tupeni22.ru/files/proekt/simo/bank/read/82/repka-geroi.jpg"/>
          <p:cNvPicPr/>
          <p:nvPr/>
        </p:nvPicPr>
        <p:blipFill>
          <a:blip r:embed="rId2" cstate="print"/>
          <a:srcRect l="58413" t="44060" r="28686" b="18070"/>
          <a:stretch>
            <a:fillRect/>
          </a:stretch>
        </p:blipFill>
        <p:spPr bwMode="auto">
          <a:xfrm>
            <a:off x="2627784" y="908720"/>
            <a:ext cx="3744416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476672"/>
            <a:ext cx="85689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Дед стоит                 репки.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Внучка держится            бабку.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Бабка стоит                 внучкой.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27584" y="5013176"/>
            <a:ext cx="2232248" cy="84239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около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283968" y="5445224"/>
            <a:ext cx="2232248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перед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372200" y="4077072"/>
            <a:ext cx="1584176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484784"/>
            <a:ext cx="85689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Дед стоит                       репки.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Внучка держится              бабку.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Бабка стоит                    внучкой.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843808" y="1484784"/>
            <a:ext cx="2232248" cy="84239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около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203848" y="3933056"/>
            <a:ext cx="2232248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перед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427984" y="2636912"/>
            <a:ext cx="1584176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180</TotalTime>
  <Words>57</Words>
  <Application>Microsoft Office PowerPoint</Application>
  <PresentationFormat>Экран (4:3)</PresentationFormat>
  <Paragraphs>27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ГКОУ «Тверская школа - интернат №1»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ГКОУ «Тверская школа - интернат №1»</dc:title>
  <dc:creator>lib3</dc:creator>
  <cp:lastModifiedBy>lib3</cp:lastModifiedBy>
  <cp:revision>31</cp:revision>
  <dcterms:created xsi:type="dcterms:W3CDTF">2021-01-25T15:06:13Z</dcterms:created>
  <dcterms:modified xsi:type="dcterms:W3CDTF">2021-12-13T10:25:57Z</dcterms:modified>
</cp:coreProperties>
</file>