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4" r:id="rId2"/>
    <p:sldId id="256" r:id="rId3"/>
    <p:sldId id="270" r:id="rId4"/>
    <p:sldId id="257" r:id="rId5"/>
    <p:sldId id="267" r:id="rId6"/>
    <p:sldId id="262" r:id="rId7"/>
    <p:sldId id="268" r:id="rId8"/>
    <p:sldId id="266" r:id="rId9"/>
    <p:sldId id="258" r:id="rId10"/>
    <p:sldId id="263" r:id="rId11"/>
    <p:sldId id="260" r:id="rId12"/>
    <p:sldId id="269" r:id="rId13"/>
    <p:sldId id="271" r:id="rId14"/>
    <p:sldId id="272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0220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5060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950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2799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57710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1329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3555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9835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0569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9634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3520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3FCD-03CB-4A51-B356-A08C25EF4BBE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58FDB-0CA8-4101-8447-823029D8F6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982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2004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72" y="15585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Какую работу по дому  может  выполнять подросток?</a:t>
            </a:r>
            <a:endParaRPr lang="ru-RU" dirty="0"/>
          </a:p>
        </p:txBody>
      </p:sp>
      <p:pic>
        <p:nvPicPr>
          <p:cNvPr id="2050" name="Picture 2" descr="Домашние обязанности детей &quot; Deto4ka.com - сайт о детях для 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62" y="1700808"/>
            <a:ext cx="3024559" cy="42797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Мамин помощник. Как привить аккуратность ребенк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117088"/>
            <a:ext cx="5184576" cy="34471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111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Одежду можно считать составляющей  успеха в </a:t>
            </a:r>
            <a:r>
              <a:rPr lang="ru-RU" b="1" u="sng" dirty="0"/>
              <a:t>жизни? Какая она должна быть?	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30" name="Picture 6" descr="http://newwoman.ru/pic35/000000-00-977-777201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96821"/>
            <a:ext cx="7640333" cy="52156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939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214290"/>
            <a:ext cx="9324528" cy="1143000"/>
          </a:xfrm>
        </p:spPr>
        <p:txBody>
          <a:bodyPr>
            <a:noAutofit/>
          </a:bodyPr>
          <a:lstStyle/>
          <a:p>
            <a:r>
              <a:rPr lang="ru-RU" sz="2800" b="1" u="sng" dirty="0"/>
              <a:t>Можно </a:t>
            </a:r>
            <a:r>
              <a:rPr lang="ru-RU" sz="2800" b="1" u="sng" dirty="0" smtClean="0"/>
              <a:t>   ли нормы </a:t>
            </a:r>
            <a:r>
              <a:rPr lang="ru-RU" sz="2800" b="1" u="sng" dirty="0"/>
              <a:t>нравственности, о которых писал </a:t>
            </a:r>
            <a:r>
              <a:rPr lang="ru-RU" sz="2800" b="1" u="sng" dirty="0" smtClean="0"/>
              <a:t>еще в 20 веке В.А.Сухомлинский</a:t>
            </a:r>
            <a:r>
              <a:rPr lang="ru-RU" sz="2800" b="1" u="sng" dirty="0"/>
              <a:t>, рекомендовать нашим детям?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5" name="Рисунок 4" descr="Какая деятельность вас больше вдохновляет. Обсуждение на Liv…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857224" y="1453808"/>
            <a:ext cx="7542213" cy="5404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02026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Успешным может быть только здоровый человек!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Секреты долголетия от Федора </a:t>
            </a:r>
            <a:r>
              <a:rPr lang="ru-RU" b="1" dirty="0" err="1"/>
              <a:t>Углова</a:t>
            </a:r>
            <a:r>
              <a:rPr lang="ru-RU" b="1" dirty="0"/>
              <a:t>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• </a:t>
            </a:r>
            <a:r>
              <a:rPr lang="ru-RU" b="1" dirty="0"/>
              <a:t>Не садитесь в транспорт, когда можно пройтись пешком.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• </a:t>
            </a:r>
            <a:r>
              <a:rPr lang="ru-RU" b="1" dirty="0"/>
              <a:t>Выходите из-за стола чуточку голодными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b="1" dirty="0"/>
              <a:t>• Из-за обеденного стола переходите за рабочий стол, а не на диван.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• </a:t>
            </a:r>
            <a:r>
              <a:rPr lang="ru-RU" b="1" dirty="0"/>
              <a:t>Никогда не пейте и не курите!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• </a:t>
            </a:r>
            <a:r>
              <a:rPr lang="ru-RU" b="1" dirty="0"/>
              <a:t>Учитесь и работайте всю жизнь.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• </a:t>
            </a:r>
            <a:r>
              <a:rPr lang="ru-RU" b="1" dirty="0"/>
              <a:t>Не желайте никому зла и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делайте </a:t>
            </a:r>
            <a:r>
              <a:rPr lang="ru-RU" b="1" dirty="0"/>
              <a:t>добро, не </a:t>
            </a:r>
            <a:r>
              <a:rPr lang="ru-RU" b="1" dirty="0" smtClean="0"/>
              <a:t>ожидая</a:t>
            </a:r>
          </a:p>
          <a:p>
            <a:pPr marL="0" indent="0">
              <a:buNone/>
            </a:pPr>
            <a:r>
              <a:rPr lang="ru-RU" b="1" dirty="0" smtClean="0"/>
              <a:t> благодарности</a:t>
            </a:r>
            <a:r>
              <a:rPr lang="ru-RU" b="1" dirty="0"/>
              <a:t>.</a:t>
            </a:r>
          </a:p>
          <a:p>
            <a:endParaRPr lang="ru-RU" dirty="0"/>
          </a:p>
        </p:txBody>
      </p:sp>
      <p:pic>
        <p:nvPicPr>
          <p:cNvPr id="6146" name="Picture 2" descr="ЗОЖ - Мои статьи - Каталог статей - Здоровая школ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61048"/>
            <a:ext cx="3707904" cy="30803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3506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437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БИЛЛ ГЕЙТС: 11 ПРАВИЛ УСПЕХА ДЛЯ МОЛОДЫХ ЛЮДЕЙ Блог Стартапера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895" y="158799"/>
            <a:ext cx="2933871" cy="19544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03678" y="2253527"/>
            <a:ext cx="273630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Билл Гейтс</a:t>
            </a:r>
            <a:endParaRPr lang="ru-RU" dirty="0"/>
          </a:p>
        </p:txBody>
      </p:sp>
      <p:pic>
        <p:nvPicPr>
          <p:cNvPr id="1028" name="Picture 4" descr="http://im0-tub-ru.yandex.net/i?id=ceb2f25391a387e24c9bd7cb0c9c9d38-81-144&amp;n=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32" y="258436"/>
            <a:ext cx="3105239" cy="17551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4723" y="2197279"/>
            <a:ext cx="2767357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Юрий Гагарин</a:t>
            </a:r>
            <a:endParaRPr lang="ru-RU" dirty="0"/>
          </a:p>
        </p:txBody>
      </p:sp>
      <p:pic>
        <p:nvPicPr>
          <p:cNvPr id="1030" name="Picture 6" descr="http://im0-tub-ru.yandex.net/i?id=898f76e09f7057d470f6fbc97d3907fb-95-144&amp;n=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23" y="3955635"/>
            <a:ext cx="2951664" cy="22052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0222" y="6246123"/>
            <a:ext cx="295232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Татьяна Голикова</a:t>
            </a:r>
            <a:endParaRPr lang="ru-RU" dirty="0"/>
          </a:p>
        </p:txBody>
      </p:sp>
      <p:pic>
        <p:nvPicPr>
          <p:cNvPr id="1032" name="Picture 8" descr="http://im0-tub-ru.yandex.net/i?id=bde9f8a172ef9fe25b0cca0d45f28889-114-144&amp;n=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780" y="3771234"/>
            <a:ext cx="2016223" cy="23828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727709" y="6246123"/>
            <a:ext cx="252028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Федор Григорьевич Углов</a:t>
            </a:r>
            <a:endParaRPr lang="ru-RU" dirty="0"/>
          </a:p>
        </p:txBody>
      </p:sp>
      <p:pic>
        <p:nvPicPr>
          <p:cNvPr id="1036" name="Picture 12" descr="http://im1-tub-ru.yandex.net/i?id=ffcb7b84509d0877a7d4ff08bbfc5d92-63-144&amp;n=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008" y="3792505"/>
            <a:ext cx="3142662" cy="2361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660232" y="6154043"/>
            <a:ext cx="2088232" cy="5892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Лю</a:t>
            </a:r>
            <a:r>
              <a:rPr lang="ru-RU" dirty="0" smtClean="0"/>
              <a:t> Вей</a:t>
            </a:r>
            <a:endParaRPr lang="ru-RU" dirty="0"/>
          </a:p>
        </p:txBody>
      </p:sp>
      <p:pic>
        <p:nvPicPr>
          <p:cNvPr id="1038" name="Picture 14" descr="http://im2-tub-ru.yandex.net/i?id=24f5a42ebd78f8c129756f023f73f80b-61-144&amp;n=2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808" y="117259"/>
            <a:ext cx="2268252" cy="28628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398900" y="3027771"/>
            <a:ext cx="2481661" cy="4732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/>
              <a:t>Ирек</a:t>
            </a:r>
            <a:r>
              <a:rPr lang="ru-RU" b="1" dirty="0"/>
              <a:t> </a:t>
            </a:r>
            <a:r>
              <a:rPr lang="ru-RU" b="1" dirty="0" err="1"/>
              <a:t>Зарипов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40641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1 секрет успеха миллионеров от Брайана Трейси - 21 Июля 2012 - Ветер Норд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495" y="31534"/>
            <a:ext cx="9258495" cy="68487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20761086">
            <a:off x="-45308" y="756457"/>
            <a:ext cx="787292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Мы растем, мы развиваемся,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Мы становимся успешными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648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u="sng" dirty="0" smtClean="0"/>
              <a:t>Что такое успех для вас?</a:t>
            </a:r>
            <a:endParaRPr lang="ru-RU" b="1" u="sng" dirty="0"/>
          </a:p>
        </p:txBody>
      </p:sp>
      <p:pic>
        <p:nvPicPr>
          <p:cNvPr id="4" name="Рисунок 3" descr="секреты успеха великих людей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1484784"/>
            <a:ext cx="4714908" cy="37862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89169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5704"/>
            <a:ext cx="8229600" cy="4525963"/>
          </a:xfrm>
        </p:spPr>
        <p:txBody>
          <a:bodyPr/>
          <a:lstStyle/>
          <a:p>
            <a:r>
              <a:rPr lang="ru-RU" b="1" dirty="0"/>
              <a:t>Успех</a:t>
            </a:r>
            <a:r>
              <a:rPr lang="ru-RU" dirty="0"/>
              <a:t> — достижение поставленных целей в задуманном </a:t>
            </a:r>
            <a:r>
              <a:rPr lang="ru-RU" dirty="0" smtClean="0"/>
              <a:t>деле, </a:t>
            </a:r>
            <a:r>
              <a:rPr lang="ru-RU" dirty="0"/>
              <a:t>положительный результат чего-либо, общественное признание чего-либо или </a:t>
            </a:r>
            <a:r>
              <a:rPr lang="ru-RU" dirty="0" smtClean="0"/>
              <a:t>кого-либо. (Википедия)</a:t>
            </a:r>
            <a:endParaRPr lang="ru-RU" dirty="0"/>
          </a:p>
        </p:txBody>
      </p:sp>
      <p:pic>
        <p:nvPicPr>
          <p:cNvPr id="4098" name="Picture 2" descr="Ключ к успешному бизнесу / RosInvest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284" y="2417666"/>
            <a:ext cx="6491716" cy="4440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8891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Привычки, которые помогают добиться жизненного успеха?</a:t>
            </a:r>
            <a:endParaRPr lang="ru-RU" b="1" u="sng" dirty="0"/>
          </a:p>
        </p:txBody>
      </p:sp>
      <p:pic>
        <p:nvPicPr>
          <p:cNvPr id="4" name="Объект 3" descr="секреты успеха в жизни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356" y="1785926"/>
            <a:ext cx="5635171" cy="4370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5479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/>
              <a:t>Главное отличие большинства успешных людей состоит в том, что они нашли свое любимое занятие и превратили его в прекрасный вид дохода.</a:t>
            </a:r>
          </a:p>
          <a:p>
            <a:pPr lvl="0"/>
            <a:r>
              <a:rPr lang="ru-RU" dirty="0"/>
              <a:t>Все успешные люди много работают. Они знают, что успех это всего лишь 10% таланта и 90% труда.</a:t>
            </a:r>
          </a:p>
          <a:p>
            <a:pPr lvl="0"/>
            <a:r>
              <a:rPr lang="ru-RU" dirty="0"/>
              <a:t>Успешные люди ставят нереальные цели. Они специально завышают себе планку, чтобы добиться большего, чем изначально задумывалось. Каждый из них знает, что не бывает великих дел без великих препятствий.</a:t>
            </a:r>
          </a:p>
          <a:p>
            <a:pPr lvl="0"/>
            <a:r>
              <a:rPr lang="ru-RU" dirty="0"/>
              <a:t>Чтобы добиться успеха, нужно иметь огромное терпение. Хотя бы для того, чтобы подняться в сотый раз и прийти к цели там, где большинство разочаровывается и опускает руки.</a:t>
            </a:r>
          </a:p>
          <a:p>
            <a:pPr lvl="0"/>
            <a:r>
              <a:rPr lang="ru-RU" dirty="0"/>
              <a:t>Уверенность в себе – еще один важный секрет. Не стоять в стороне, а смело бросаться навстречу трудностям. Именно так поступают все успешные люди, пока остальные пассивно наблюдают со стороны.</a:t>
            </a:r>
          </a:p>
          <a:p>
            <a:pPr lvl="0"/>
            <a:r>
              <a:rPr lang="ru-RU" dirty="0"/>
              <a:t>Успешные люди не останавливаются, совершив ошибку. Они извлекают из нее максимальную пользу и используют полученный опыт для достижения дальнейших целей.</a:t>
            </a:r>
          </a:p>
        </p:txBody>
      </p:sp>
    </p:spTree>
    <p:extLst>
      <p:ext uri="{BB962C8B-B14F-4D97-AF65-F5344CB8AC3E}">
        <p14:creationId xmlns="" xmlns:p14="http://schemas.microsoft.com/office/powerpoint/2010/main" val="15849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Бинарные опционы - успех зависит от нас Секреты успешной торговли бинарными опцион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3"/>
            <a:ext cx="3707904" cy="2770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«Я могу добиться всего, чего захочу», «Мне всегда везет», «Я все могу», «Я хорошо учусь», «Я верю в себя», «Я молодец», «Все будет хорошо», «Я рад (а), что я живу», «Мне хорошо там, где я есть», «Я радую людей своим появлением», «Я просто прелесть и радость мамы», «Я всегда все делаю хорошо и буду делать еще лучше», «Я приношу людям радость», «Я счастлив (а) всегда».</a:t>
            </a:r>
          </a:p>
          <a:p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14290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         Поддерживающие        </a:t>
            </a:r>
          </a:p>
          <a:p>
            <a:pPr algn="ctr"/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утверждения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        (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аффирмации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Шартрский</a:t>
            </a:r>
            <a:r>
              <a:rPr lang="ru-RU" dirty="0" smtClean="0"/>
              <a:t> собор </a:t>
            </a:r>
            <a:r>
              <a:rPr lang="ru-RU" dirty="0"/>
              <a:t>во Франции.</a:t>
            </a:r>
          </a:p>
        </p:txBody>
      </p:sp>
      <p:pic>
        <p:nvPicPr>
          <p:cNvPr id="4" name="Рисунок 3" descr="Туризм, отдых, экзотика, страны &quot; Шартрский собор во Франции"/>
          <p:cNvPicPr/>
          <p:nvPr/>
        </p:nvPicPr>
        <p:blipFill>
          <a:blip r:embed="rId2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1357298"/>
            <a:ext cx="2286016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Франция достопримечательности и города Шартрский собор OutdoorsPHOTO - Фотография и путешествия"/>
          <p:cNvPicPr/>
          <p:nvPr/>
        </p:nvPicPr>
        <p:blipFill>
          <a:blip r:embed="rId3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00430" y="1428736"/>
            <a:ext cx="4827601" cy="2632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Places - a gallery on Flickr"/>
          <p:cNvPicPr/>
          <p:nvPr/>
        </p:nvPicPr>
        <p:blipFill>
          <a:blip r:embed="rId4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214818"/>
            <a:ext cx="3756031" cy="2308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Шартрский собор во Франции"/>
          <p:cNvPicPr/>
          <p:nvPr/>
        </p:nvPicPr>
        <p:blipFill>
          <a:blip r:embed="rId5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4214818"/>
            <a:ext cx="3898907" cy="24419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2170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814</TotalTime>
  <Words>430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Что такое успех для вас?</vt:lpstr>
      <vt:lpstr>Слайд 5</vt:lpstr>
      <vt:lpstr>Привычки, которые помогают добиться жизненного успеха?</vt:lpstr>
      <vt:lpstr>Слайд 7</vt:lpstr>
      <vt:lpstr>Слайд 8</vt:lpstr>
      <vt:lpstr>Шартрский собор во Франции.</vt:lpstr>
      <vt:lpstr>Какую работу по дому  может  выполнять подросток?</vt:lpstr>
      <vt:lpstr>Одежду можно считать составляющей  успеха в жизни? Какая она должна быть?  </vt:lpstr>
      <vt:lpstr>Можно    ли нормы нравственности, о которых писал еще в 20 веке В.А.Сухомлинский, рекомендовать нашим детям?  </vt:lpstr>
      <vt:lpstr>Успешным может быть только здоровый человек!</vt:lpstr>
      <vt:lpstr>Слайд 14</vt:lpstr>
      <vt:lpstr>Слайд 15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1</cp:lastModifiedBy>
  <cp:revision>48</cp:revision>
  <dcterms:created xsi:type="dcterms:W3CDTF">2014-12-05T14:05:19Z</dcterms:created>
  <dcterms:modified xsi:type="dcterms:W3CDTF">2014-12-10T07:56:39Z</dcterms:modified>
</cp:coreProperties>
</file>