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6" r:id="rId5"/>
    <p:sldId id="268" r:id="rId6"/>
    <p:sldId id="261" r:id="rId7"/>
    <p:sldId id="271" r:id="rId8"/>
    <p:sldId id="262" r:id="rId9"/>
    <p:sldId id="263" r:id="rId10"/>
    <p:sldId id="272" r:id="rId11"/>
    <p:sldId id="264" r:id="rId12"/>
    <p:sldId id="273" r:id="rId13"/>
    <p:sldId id="265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59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6F950-F47F-45F9-A7BC-11E1C4928F09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ED681-7355-4C01-A68B-56C6A5CBC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6248" y="714356"/>
            <a:ext cx="5072098" cy="25853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Нет имени священней </a:t>
            </a:r>
          </a:p>
          <a:p>
            <a:pPr algn="ctr"/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мире этом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7" descr="448991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3643307" cy="597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857752" y="4572008"/>
            <a:ext cx="349647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>
                <a:solidFill>
                  <a:srgbClr val="C00000"/>
                </a:solidFill>
                <a:latin typeface="Comic Sans MS" pitchFamily="66" charset="0"/>
              </a:rPr>
              <a:t>МАМА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8072494" cy="603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857364"/>
            <a:ext cx="636663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571480"/>
            <a:ext cx="8023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chemeClr val="accent2">
                    <a:lumMod val="75000"/>
                  </a:schemeClr>
                </a:solidFill>
              </a:rPr>
              <a:t>Рождество Пресвятой Богородицы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59753"/>
            <a:ext cx="4327963" cy="6498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6973" y="214290"/>
            <a:ext cx="2767027" cy="360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097260"/>
            <a:ext cx="2281243" cy="2760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42852"/>
            <a:ext cx="2143140" cy="303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357166"/>
            <a:ext cx="2286016" cy="273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3815727"/>
            <a:ext cx="2071702" cy="304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0258" y="3643315"/>
            <a:ext cx="258866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928670"/>
            <a:ext cx="4500594" cy="555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5" descr="6c9efc95c4b9a68ab1d38d82ecbd908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285860"/>
            <a:ext cx="3357586" cy="46953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500042"/>
            <a:ext cx="6378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latin typeface="Impact" pitchFamily="34" charset="0"/>
              </a:rPr>
              <a:t>С праздником, дорогие мамы!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 descr="2687597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85750"/>
            <a:ext cx="4397375" cy="35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1857364"/>
            <a:ext cx="39290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6">
                    <a:lumMod val="50000"/>
                  </a:schemeClr>
                </a:solidFill>
              </a:rPr>
              <a:t>29 ноября- </a:t>
            </a:r>
          </a:p>
          <a:p>
            <a:endParaRPr lang="ru-RU" sz="6000" dirty="0"/>
          </a:p>
          <a:p>
            <a:endParaRPr lang="ru-RU" sz="6000" dirty="0"/>
          </a:p>
          <a:p>
            <a:r>
              <a:rPr lang="ru-RU" sz="6000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08" y="5000636"/>
            <a:ext cx="49415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День матери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85858795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214422"/>
            <a:ext cx="4286280" cy="454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443739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14290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928934"/>
            <a:ext cx="4357718" cy="3780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75061" y="3571876"/>
            <a:ext cx="4168939" cy="3118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428736"/>
            <a:ext cx="5857916" cy="438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 descr="https://im0-tub-ru.yandex.net/i?id=1ada62b91917767666135698a18b8621&amp;n=33&amp;h=190&amp;w=1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285728"/>
            <a:ext cx="3714776" cy="4495593"/>
          </a:xfrm>
          <a:prstGeom prst="rect">
            <a:avLst/>
          </a:prstGeom>
          <a:noFill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2975" y="192087"/>
            <a:ext cx="4391025" cy="666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5143512"/>
            <a:ext cx="38809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</a:rPr>
              <a:t>Святая мученица </a:t>
            </a:r>
          </a:p>
          <a:p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</a:rPr>
              <a:t>императрица </a:t>
            </a:r>
          </a:p>
          <a:p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</a:rPr>
              <a:t>Александра Федоровна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857364"/>
            <a:ext cx="7531820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643042" y="500042"/>
            <a:ext cx="61005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</a:rPr>
              <a:t>Святые Царственные мученики</a:t>
            </a:r>
            <a:endParaRPr lang="ru-RU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33352"/>
            <a:ext cx="4071966" cy="6524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734844" y="5214950"/>
            <a:ext cx="44091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</a:rPr>
              <a:t>Царица </a:t>
            </a:r>
          </a:p>
          <a:p>
            <a:pPr algn="ctr"/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</a:rPr>
              <a:t>Александра Федоровна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341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357298"/>
            <a:ext cx="7531820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571604" y="642918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</a:rPr>
              <a:t>Святые Царственные мученики,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926" y="6273225"/>
            <a:ext cx="37232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</a:rPr>
              <a:t>молите Бога о нас!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42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Comic Sans MS</vt:lpstr>
      <vt:lpstr>Impact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Светлана Коллерова</cp:lastModifiedBy>
  <cp:revision>29</cp:revision>
  <dcterms:created xsi:type="dcterms:W3CDTF">2015-11-22T08:50:12Z</dcterms:created>
  <dcterms:modified xsi:type="dcterms:W3CDTF">2021-12-20T09:32:44Z</dcterms:modified>
</cp:coreProperties>
</file>