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53" d="100"/>
          <a:sy n="53" d="100"/>
        </p:scale>
        <p:origin x="-1122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A36029-8E64-41D0-AF12-9308AF9291A6}" type="datetimeFigureOut">
              <a:rPr lang="ru-RU" smtClean="0"/>
              <a:t>13.03.2022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6928BA-EA75-4693-B2EA-C7E2BA4AEC7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200023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A36029-8E64-41D0-AF12-9308AF9291A6}" type="datetimeFigureOut">
              <a:rPr lang="ru-RU" smtClean="0"/>
              <a:t>13.03.2022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6928BA-EA75-4693-B2EA-C7E2BA4AEC7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195518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A36029-8E64-41D0-AF12-9308AF9291A6}" type="datetimeFigureOut">
              <a:rPr lang="ru-RU" smtClean="0"/>
              <a:t>13.03.2022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6928BA-EA75-4693-B2EA-C7E2BA4AEC7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757019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A36029-8E64-41D0-AF12-9308AF9291A6}" type="datetimeFigureOut">
              <a:rPr lang="ru-RU" smtClean="0"/>
              <a:t>13.03.2022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6928BA-EA75-4693-B2EA-C7E2BA4AEC7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22428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A36029-8E64-41D0-AF12-9308AF9291A6}" type="datetimeFigureOut">
              <a:rPr lang="ru-RU" smtClean="0"/>
              <a:t>13.03.2022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6928BA-EA75-4693-B2EA-C7E2BA4AEC7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794467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A36029-8E64-41D0-AF12-9308AF9291A6}" type="datetimeFigureOut">
              <a:rPr lang="ru-RU" smtClean="0"/>
              <a:t>13.03.2022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6928BA-EA75-4693-B2EA-C7E2BA4AEC7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861802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A36029-8E64-41D0-AF12-9308AF9291A6}" type="datetimeFigureOut">
              <a:rPr lang="ru-RU" smtClean="0"/>
              <a:t>13.03.2022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6928BA-EA75-4693-B2EA-C7E2BA4AEC7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612531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A36029-8E64-41D0-AF12-9308AF9291A6}" type="datetimeFigureOut">
              <a:rPr lang="ru-RU" smtClean="0"/>
              <a:t>13.03.2022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6928BA-EA75-4693-B2EA-C7E2BA4AEC7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753976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A36029-8E64-41D0-AF12-9308AF9291A6}" type="datetimeFigureOut">
              <a:rPr lang="ru-RU" smtClean="0"/>
              <a:t>13.03.2022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6928BA-EA75-4693-B2EA-C7E2BA4AEC7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597259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A36029-8E64-41D0-AF12-9308AF9291A6}" type="datetimeFigureOut">
              <a:rPr lang="ru-RU" smtClean="0"/>
              <a:t>13.03.2022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6928BA-EA75-4693-B2EA-C7E2BA4AEC7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71674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A36029-8E64-41D0-AF12-9308AF9291A6}" type="datetimeFigureOut">
              <a:rPr lang="ru-RU" smtClean="0"/>
              <a:t>13.03.2022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6928BA-EA75-4693-B2EA-C7E2BA4AEC7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45811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A36029-8E64-41D0-AF12-9308AF9291A6}" type="datetimeFigureOut">
              <a:rPr lang="ru-RU" smtClean="0"/>
              <a:t>13.03.2022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6928BA-EA75-4693-B2EA-C7E2BA4AEC7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64853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5744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253748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67302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330451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096752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51784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83621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24888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866080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46844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19392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60749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848694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42595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074754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18078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44794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13093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58970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Экран (4:3)</PresentationFormat>
  <Paragraphs>0</Paragraphs>
  <Slides>19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Олечка</dc:creator>
  <cp:lastModifiedBy>Олечка</cp:lastModifiedBy>
  <cp:revision>1</cp:revision>
  <dcterms:created xsi:type="dcterms:W3CDTF">2022-03-13T15:30:35Z</dcterms:created>
  <dcterms:modified xsi:type="dcterms:W3CDTF">2022-03-13T15:35:29Z</dcterms:modified>
</cp:coreProperties>
</file>