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7" d="100"/>
          <a:sy n="57" d="100"/>
        </p:scale>
        <p:origin x="-654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986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47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361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1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64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54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663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0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809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71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94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8098B-CD2D-4146-9F9E-EC9726E75CE0}" type="datetimeFigureOut">
              <a:rPr lang="ru-RU" smtClean="0"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9261D-6B6B-4C5F-812E-8703E60F9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30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5524" y="689788"/>
            <a:ext cx="9900951" cy="46474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Внеклассное мероприятие</a:t>
            </a:r>
            <a:endParaRPr lang="ru-RU" sz="54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Парев</a:t>
            </a:r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, </a:t>
            </a:r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гармир</a:t>
            </a:r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арев</a:t>
            </a:r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!» или</a:t>
            </a:r>
          </a:p>
          <a:p>
            <a:pPr algn="ctr"/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«Здравствуй, красное солнце!»</a:t>
            </a:r>
          </a:p>
          <a:p>
            <a:pPr algn="ctr"/>
            <a:endParaRPr lang="ru-RU" sz="5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МБОУ СОШ № 31 с. Шаумян</a:t>
            </a:r>
          </a:p>
          <a:p>
            <a:pPr algn="ctr"/>
            <a:r>
              <a:rPr lang="ru-RU" sz="4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Туапсинский район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421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1491" y="651164"/>
            <a:ext cx="106231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мероприятия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приобщение учащихся к традициям и обычаям черноморских армян.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Обучающая: ознакомление учащихся с древней традицией черноморских армян.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Развивающая: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интереса к культурам других народов.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Воспитательная: формирование уважение к традициям других народов, воспитание толерантности.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16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F:\КОНКУРС\ФОТО\IMG_20211126_1220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7"/>
          <a:stretch/>
        </p:blipFill>
        <p:spPr bwMode="auto">
          <a:xfrm>
            <a:off x="110837" y="3373585"/>
            <a:ext cx="4114800" cy="3260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ОНКУРС\ФОТО\IMG_20211126_1221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8" b="7520"/>
          <a:stretch/>
        </p:blipFill>
        <p:spPr bwMode="auto">
          <a:xfrm>
            <a:off x="7798381" y="3429000"/>
            <a:ext cx="4154732" cy="3205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65776" y="2233044"/>
            <a:ext cx="30604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Бобовый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аукцион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F:\КОНКУРС\ФОТО\IMG_20211126_1218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203" y="93375"/>
            <a:ext cx="4166910" cy="3125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КОНКУРС\ФОТО\IMG_20211126_1218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0" y="134344"/>
            <a:ext cx="4057657" cy="3043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340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82336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932592" y="933117"/>
            <a:ext cx="32594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err="1">
                <a:solidFill>
                  <a:schemeClr val="accent2">
                    <a:lumMod val="75000"/>
                  </a:schemeClr>
                </a:solidFill>
              </a:rPr>
              <a:t>Ёка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-тонко раскатывается, выпекается </a:t>
            </a:r>
            <a:endParaRPr lang="ru-RU" sz="28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сначала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на плите, остужается </a:t>
            </a:r>
            <a:endParaRPr lang="ru-RU" sz="28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только потом жарится на </a:t>
            </a:r>
            <a:endParaRPr lang="ru-RU" sz="28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сковороде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в натуральном топленом масле</a:t>
            </a:r>
          </a:p>
        </p:txBody>
      </p:sp>
    </p:spTree>
    <p:extLst>
      <p:ext uri="{BB962C8B-B14F-4D97-AF65-F5344CB8AC3E}">
        <p14:creationId xmlns:p14="http://schemas.microsoft.com/office/powerpoint/2010/main" val="283322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735" y="127461"/>
            <a:ext cx="8071040" cy="5347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458867" y="5506984"/>
            <a:ext cx="90567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C00000"/>
                </a:solidFill>
              </a:rPr>
              <a:t>Сухие пирожки </a:t>
            </a:r>
            <a:r>
              <a:rPr lang="ru-RU" sz="3200" b="1" dirty="0" smtClean="0">
                <a:solidFill>
                  <a:srgbClr val="C00000"/>
                </a:solidFill>
              </a:rPr>
              <a:t>– обжаривались сначала на сухой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сковороде, затем жарились на сливочном масле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89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3"/>
          <a:stretch/>
        </p:blipFill>
        <p:spPr>
          <a:xfrm>
            <a:off x="0" y="-47501"/>
            <a:ext cx="7481455" cy="690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808686" y="1033153"/>
            <a:ext cx="42381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err="1" smtClean="0">
                <a:solidFill>
                  <a:schemeClr val="accent2">
                    <a:lumMod val="50000"/>
                  </a:schemeClr>
                </a:solidFill>
              </a:rPr>
              <a:t>Долма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- завернутые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виноградные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листья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фарш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рисом,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специями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зеленью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604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8"/>
          <a:stretch/>
        </p:blipFill>
        <p:spPr>
          <a:xfrm>
            <a:off x="2061018" y="273132"/>
            <a:ext cx="7713488" cy="511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89174" y="5594594"/>
            <a:ext cx="11897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u="sng" dirty="0" err="1" smtClean="0">
                <a:solidFill>
                  <a:schemeClr val="accent2">
                    <a:lumMod val="75000"/>
                  </a:schemeClr>
                </a:solidFill>
              </a:rPr>
              <a:t>Турша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– соленья, которые готовятся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особенным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способом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81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1162" y="5366448"/>
            <a:ext cx="112083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Делиться семенами ценных сортов фасоли и других овощей, которые выращивают армяне на своих участках – это ещё одна добрая традиция!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269" y="145473"/>
            <a:ext cx="4215822" cy="3193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F:\КОНКУРС\ФОТО\IMG_20211126_1235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8" r="5786"/>
          <a:stretch/>
        </p:blipFill>
        <p:spPr bwMode="auto">
          <a:xfrm>
            <a:off x="651163" y="145473"/>
            <a:ext cx="4026886" cy="3260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КОНКУРС\ФОТО\IMG_20211126_1237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17" y="2410691"/>
            <a:ext cx="4266223" cy="2955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8299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147</Words>
  <Application>Microsoft Office PowerPoint</Application>
  <PresentationFormat>Произвольный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User</cp:lastModifiedBy>
  <cp:revision>12</cp:revision>
  <dcterms:created xsi:type="dcterms:W3CDTF">2021-11-25T08:32:40Z</dcterms:created>
  <dcterms:modified xsi:type="dcterms:W3CDTF">2021-11-30T06:46:24Z</dcterms:modified>
</cp:coreProperties>
</file>