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38394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4333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13777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5270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526150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410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947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6829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4472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693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6781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503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5560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504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362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6017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336E6E-0C1B-4FBD-B722-FAD259373838}" type="datetimeFigureOut">
              <a:rPr lang="ru-RU" smtClean="0"/>
              <a:t>20.02.2025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6AB9E0A-F5A8-43BD-A9B1-AD5EA8EDF5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168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1257" y="914400"/>
            <a:ext cx="9250878" cy="5189517"/>
          </a:xfrm>
        </p:spPr>
        <p:txBody>
          <a:bodyPr>
            <a:normAutofit/>
          </a:bodyPr>
          <a:lstStyle/>
          <a:p>
            <a:r>
              <a:rPr lang="ru-RU" b="1" i="1" dirty="0"/>
              <a:t>Тема урока:</a:t>
            </a:r>
            <a:br>
              <a:rPr lang="ru-RU" b="1" i="1" dirty="0"/>
            </a:br>
            <a:r>
              <a:rPr lang="ru-RU" b="1" i="1" dirty="0"/>
              <a:t> </a:t>
            </a:r>
            <a:r>
              <a:rPr lang="ru-RU" dirty="0"/>
              <a:t>Общие характеристики пакетов прикладных программ, предназначенных для обработки информации.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1393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Цель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140" y="1211283"/>
            <a:ext cx="9892146" cy="483007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20000"/>
              </a:lnSpc>
            </a:pPr>
            <a:r>
              <a:rPr lang="ru-RU" sz="3500" dirty="0"/>
              <a:t>научиться подбирать аппаратное и программное ПО в соответствии с целью его использования, наглядно представляя результаты в презентации и используя свои знания, полученные на уроках</a:t>
            </a:r>
            <a:r>
              <a:rPr lang="ru-RU" sz="3500" i="1" dirty="0"/>
              <a:t> </a:t>
            </a:r>
            <a:r>
              <a:rPr lang="ru-RU" sz="3500" dirty="0"/>
              <a:t>по МДК 05.04 Организация деятельности «Оператора электронно-вычислительных машин» и дисциплине МДК 05.03 Пакеты прикладных программ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1524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Решение теста: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https://onlinetestpad.com/ipol25z6hj6wy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749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/>
              <a:t>ЗАДАНИЕ: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 algn="just"/>
            <a:r>
              <a:rPr lang="ru-RU" sz="2800" dirty="0"/>
              <a:t>создаем 4 фирмы-</a:t>
            </a:r>
            <a:r>
              <a:rPr lang="ru-RU" sz="2800" dirty="0" err="1"/>
              <a:t>микрогруппы</a:t>
            </a:r>
            <a:r>
              <a:rPr lang="ru-RU" sz="2800" dirty="0"/>
              <a:t>;</a:t>
            </a:r>
          </a:p>
          <a:p>
            <a:pPr lvl="0" algn="just"/>
            <a:r>
              <a:rPr lang="ru-RU" sz="2800" dirty="0"/>
              <a:t>назначается руководитель фирмы;</a:t>
            </a:r>
          </a:p>
          <a:p>
            <a:pPr lvl="0" algn="just"/>
            <a:r>
              <a:rPr lang="ru-RU" sz="2800" dirty="0"/>
              <a:t>в каждой фирме необходимо распределить должности, согласно должностным инструкциям ;</a:t>
            </a:r>
          </a:p>
          <a:p>
            <a:pPr lvl="0" algn="just"/>
            <a:r>
              <a:rPr lang="ru-RU" sz="2800" dirty="0"/>
              <a:t>проводится анализ инструкции и определяется деятельность сотрудника;</a:t>
            </a:r>
          </a:p>
          <a:p>
            <a:pPr lvl="0" algn="just"/>
            <a:r>
              <a:rPr lang="ru-RU" sz="2800" dirty="0"/>
              <a:t>фирма выбирает себе название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82783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Выполнение технического задания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508167"/>
            <a:ext cx="8596668" cy="4533196"/>
          </a:xfrm>
        </p:spPr>
        <p:txBody>
          <a:bodyPr>
            <a:normAutofit/>
          </a:bodyPr>
          <a:lstStyle/>
          <a:p>
            <a:pPr lvl="0" algn="just"/>
            <a:r>
              <a:rPr lang="ru-RU" sz="3600" dirty="0"/>
              <a:t>Подобрать АО для работы фирмы-заказчика.</a:t>
            </a:r>
          </a:p>
          <a:p>
            <a:pPr lvl="0" algn="just"/>
            <a:r>
              <a:rPr lang="ru-RU" sz="3600" dirty="0"/>
              <a:t>Проверить соответствие АО.</a:t>
            </a:r>
          </a:p>
          <a:p>
            <a:pPr lvl="0" algn="just"/>
            <a:r>
              <a:rPr lang="ru-RU" sz="3600" dirty="0"/>
              <a:t>Подобрать ПО для работы фирмы-заказчика.</a:t>
            </a:r>
          </a:p>
          <a:p>
            <a:pPr lvl="0" algn="just"/>
            <a:r>
              <a:rPr lang="ru-RU" sz="3600" dirty="0"/>
              <a:t>Создать презентацию .</a:t>
            </a:r>
          </a:p>
          <a:p>
            <a:pPr lvl="0" algn="just"/>
            <a:r>
              <a:rPr lang="ru-RU" sz="3600" dirty="0"/>
              <a:t>Защитить свой проект.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6721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Гимнастика для глаз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https://www.youtube.com/watch?v=S7U8ExhCK50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34067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4187"/>
          </a:xfrm>
        </p:spPr>
        <p:txBody>
          <a:bodyPr/>
          <a:lstStyle/>
          <a:p>
            <a:r>
              <a:rPr lang="ru-RU" b="1" dirty="0"/>
              <a:t>Презентация компаний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98629" y="1353786"/>
            <a:ext cx="9079761" cy="5258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161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8561"/>
          </a:xfrm>
        </p:spPr>
        <p:txBody>
          <a:bodyPr/>
          <a:lstStyle/>
          <a:p>
            <a:r>
              <a:rPr lang="ru-RU" b="1" i="1" dirty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0016" y="1579419"/>
            <a:ext cx="8703986" cy="4461944"/>
          </a:xfrm>
        </p:spPr>
        <p:txBody>
          <a:bodyPr>
            <a:normAutofit/>
          </a:bodyPr>
          <a:lstStyle/>
          <a:p>
            <a:pPr algn="just"/>
            <a:r>
              <a:rPr lang="ru-RU" sz="4400" dirty="0"/>
              <a:t>Как вы оцениваете свою работу на уроке?</a:t>
            </a:r>
          </a:p>
          <a:p>
            <a:pPr marL="0" indent="0" algn="just">
              <a:buNone/>
            </a:pPr>
            <a:endParaRPr lang="ru-RU" sz="4400" dirty="0"/>
          </a:p>
          <a:p>
            <a:pPr algn="just"/>
            <a:r>
              <a:rPr lang="ru-RU" sz="4400" dirty="0"/>
              <a:t>Что можно было бы улучшить с вашей точки зрения?</a:t>
            </a:r>
          </a:p>
        </p:txBody>
      </p:sp>
    </p:spTree>
    <p:extLst>
      <p:ext uri="{BB962C8B-B14F-4D97-AF65-F5344CB8AC3E}">
        <p14:creationId xmlns:p14="http://schemas.microsoft.com/office/powerpoint/2010/main" val="13895255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Задание для самостоятельной работы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436915"/>
            <a:ext cx="8596668" cy="4604448"/>
          </a:xfrm>
        </p:spPr>
        <p:txBody>
          <a:bodyPr>
            <a:noAutofit/>
          </a:bodyPr>
          <a:lstStyle/>
          <a:p>
            <a:pPr algn="just"/>
            <a:r>
              <a:rPr lang="ru-RU" sz="3200" i="1" dirty="0"/>
              <a:t>Подготовиться к опросу по разделу: Обработка экономической, статистической информации средствами пакетов прикладных программ</a:t>
            </a:r>
            <a:endParaRPr lang="ru-RU" sz="3200" dirty="0"/>
          </a:p>
          <a:p>
            <a:pPr algn="just"/>
            <a:r>
              <a:rPr lang="ru-RU" sz="3200" i="1" dirty="0"/>
              <a:t>Подготовиться к защите практической работы по дисциплине ОП 05.03 Операционные системы и среды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7068524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203</Words>
  <Application>Microsoft Office PowerPoint</Application>
  <PresentationFormat>Широкоэкранный</PresentationFormat>
  <Paragraphs>27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Тема урока:  Общие характеристики пакетов прикладных программ, предназначенных для обработки информации.</vt:lpstr>
      <vt:lpstr>Цель урока:</vt:lpstr>
      <vt:lpstr>Решение теста:</vt:lpstr>
      <vt:lpstr>ЗАДАНИЕ:  </vt:lpstr>
      <vt:lpstr>Выполнение технического задания </vt:lpstr>
      <vt:lpstr>Гимнастика для глаз </vt:lpstr>
      <vt:lpstr>Презентация компаний </vt:lpstr>
      <vt:lpstr>Рефлексия</vt:lpstr>
      <vt:lpstr>Задание для самостоятельной работы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Общие характеристики пакетов прикладных программ, предназначенных для обработки информации.</dc:title>
  <dc:creator>Савченко Елена Алексеевна</dc:creator>
  <cp:lastModifiedBy>Студент</cp:lastModifiedBy>
  <cp:revision>5</cp:revision>
  <dcterms:created xsi:type="dcterms:W3CDTF">2022-06-16T08:01:22Z</dcterms:created>
  <dcterms:modified xsi:type="dcterms:W3CDTF">2025-02-20T07:52:40Z</dcterms:modified>
</cp:coreProperties>
</file>